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8" r:id="rId1"/>
  </p:sldMasterIdLst>
  <p:notesMasterIdLst>
    <p:notesMasterId r:id="rId19"/>
  </p:notesMasterIdLst>
  <p:sldIdLst>
    <p:sldId id="266" r:id="rId2"/>
    <p:sldId id="256" r:id="rId3"/>
    <p:sldId id="257" r:id="rId4"/>
    <p:sldId id="258" r:id="rId5"/>
    <p:sldId id="259" r:id="rId6"/>
    <p:sldId id="284" r:id="rId7"/>
    <p:sldId id="285" r:id="rId8"/>
    <p:sldId id="286" r:id="rId9"/>
    <p:sldId id="287" r:id="rId10"/>
    <p:sldId id="288" r:id="rId11"/>
    <p:sldId id="289" r:id="rId12"/>
    <p:sldId id="265" r:id="rId13"/>
    <p:sldId id="292" r:id="rId14"/>
    <p:sldId id="293" r:id="rId15"/>
    <p:sldId id="291" r:id="rId16"/>
    <p:sldId id="294" r:id="rId17"/>
    <p:sldId id="290" r:id="rId18"/>
  </p:sldIdLst>
  <p:sldSz cx="12192000" cy="6858000"/>
  <p:notesSz cx="7105650" cy="10239375"/>
  <p:embeddedFontLst>
    <p:embeddedFont>
      <p:font typeface="Angsana New" pitchFamily="18" charset="-34"/>
      <p:regular r:id="rId20"/>
      <p:bold r:id="rId21"/>
      <p:italic r:id="rId22"/>
      <p:boldItalic r:id="rId23"/>
    </p:embeddedFont>
    <p:embeddedFont>
      <p:font typeface="Cordia New" pitchFamily="34" charset="-34"/>
      <p:regular r:id="rId24"/>
      <p:bold r:id="rId25"/>
      <p:italic r:id="rId26"/>
      <p:boldItalic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TH SarabunPSK" pitchFamily="34" charset="-34"/>
      <p:regular r:id="rId32"/>
      <p:bold r:id="rId33"/>
      <p:italic r:id="rId34"/>
      <p:boldItalic r:id="rId35"/>
    </p:embeddedFont>
    <p:embeddedFont>
      <p:font typeface="Calibri Light" pitchFamily="34" charset="0"/>
      <p:regular r:id="rId36"/>
      <p:italic r:id="rId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FF"/>
    <a:srgbClr val="91D2F0"/>
    <a:srgbClr val="FF99CC"/>
    <a:srgbClr val="4AB9F1"/>
    <a:srgbClr val="0857CE"/>
    <a:srgbClr val="F1B9DC"/>
    <a:srgbClr val="A7D3EC"/>
    <a:srgbClr val="51C200"/>
    <a:srgbClr val="C20071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1" autoAdjust="0"/>
    <p:restoredTop sz="94671" autoAdjust="0"/>
  </p:normalViewPr>
  <p:slideViewPr>
    <p:cSldViewPr snapToGrid="0">
      <p:cViewPr>
        <p:scale>
          <a:sx n="76" d="100"/>
          <a:sy n="76" d="100"/>
        </p:scale>
        <p:origin x="-504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viewProps" Target="viewProp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750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9750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D051C-4F2F-4E31-9DFB-30D2269B3019}" type="datetimeFigureOut">
              <a:rPr lang="th-TH" smtClean="0"/>
              <a:t>09/07/67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3625" cy="3455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711200" y="4927600"/>
            <a:ext cx="5683250" cy="40322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726613"/>
            <a:ext cx="3079750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4024313" y="9726613"/>
            <a:ext cx="3079750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40E12-6F9C-4A4D-AA79-D87DB911D90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2294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56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06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67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53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57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08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7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79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22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41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64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1C4A-6570-406B-9573-FC48F1C3EB7F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294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4.wdp"/><Relationship Id="rId7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4.wdp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9.png"/><Relationship Id="rId7" Type="http://schemas.microsoft.com/office/2007/relationships/hdphoto" Target="../media/hdphoto4.wdp"/><Relationship Id="rId12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17.png"/><Relationship Id="rId4" Type="http://schemas.openxmlformats.org/officeDocument/2006/relationships/image" Target="../media/image40.png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microsoft.com/office/2007/relationships/hdphoto" Target="../media/hdphoto4.wdp"/><Relationship Id="rId7" Type="http://schemas.openxmlformats.org/officeDocument/2006/relationships/image" Target="../media/image45.jpeg"/><Relationship Id="rId12" Type="http://schemas.openxmlformats.org/officeDocument/2006/relationships/image" Target="../media/image4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2.png"/><Relationship Id="rId5" Type="http://schemas.microsoft.com/office/2007/relationships/hdphoto" Target="../media/hdphoto5.wdp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microsoft.com/office/2007/relationships/hdphoto" Target="../media/hdphoto4.wdp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microsoft.com/office/2007/relationships/hdphoto" Target="../media/hdphoto4.wdp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4.wdp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4.wdp"/><Relationship Id="rId7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สี่เหลี่ยมผืนผ้า: มุมมน 52">
            <a:extLst>
              <a:ext uri="{FF2B5EF4-FFF2-40B4-BE49-F238E27FC236}">
                <a16:creationId xmlns="" xmlns:a16="http://schemas.microsoft.com/office/drawing/2014/main" id="{0B494FA6-85FC-33D0-D0F9-D69F0DE5C575}"/>
              </a:ext>
            </a:extLst>
          </p:cNvPr>
          <p:cNvSpPr/>
          <p:nvPr/>
        </p:nvSpPr>
        <p:spPr>
          <a:xfrm rot="2700000">
            <a:off x="3108260" y="-761048"/>
            <a:ext cx="5672290" cy="5672290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1" name="สี่เหลี่ยมผืนผ้า: มุมมน 50">
            <a:extLst>
              <a:ext uri="{FF2B5EF4-FFF2-40B4-BE49-F238E27FC236}">
                <a16:creationId xmlns="" xmlns:a16="http://schemas.microsoft.com/office/drawing/2014/main" id="{CBDA9DB1-41CB-00F2-2A43-992B804822B2}"/>
              </a:ext>
            </a:extLst>
          </p:cNvPr>
          <p:cNvSpPr/>
          <p:nvPr/>
        </p:nvSpPr>
        <p:spPr>
          <a:xfrm rot="2700000">
            <a:off x="10794413" y="5174618"/>
            <a:ext cx="2042000" cy="2042000"/>
          </a:xfrm>
          <a:prstGeom prst="roundRect">
            <a:avLst/>
          </a:prstGeom>
          <a:solidFill>
            <a:srgbClr val="F1B9D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2" name="สี่เหลี่ยมผืนผ้า: มุมมน 51">
            <a:extLst>
              <a:ext uri="{FF2B5EF4-FFF2-40B4-BE49-F238E27FC236}">
                <a16:creationId xmlns="" xmlns:a16="http://schemas.microsoft.com/office/drawing/2014/main" id="{59B4E825-2678-806C-FA8D-F0BFB7D022C9}"/>
              </a:ext>
            </a:extLst>
          </p:cNvPr>
          <p:cNvSpPr/>
          <p:nvPr/>
        </p:nvSpPr>
        <p:spPr>
          <a:xfrm rot="2700000">
            <a:off x="-531424" y="-624962"/>
            <a:ext cx="2042000" cy="2042000"/>
          </a:xfrm>
          <a:prstGeom prst="roundRect">
            <a:avLst/>
          </a:prstGeom>
          <a:solidFill>
            <a:srgbClr val="F1B9D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34" name="กลุ่ม 33">
            <a:extLst>
              <a:ext uri="{FF2B5EF4-FFF2-40B4-BE49-F238E27FC236}">
                <a16:creationId xmlns="" xmlns:a16="http://schemas.microsoft.com/office/drawing/2014/main" id="{7003FFF3-4237-0D01-D614-56E04B1F7E8F}"/>
              </a:ext>
            </a:extLst>
          </p:cNvPr>
          <p:cNvGrpSpPr/>
          <p:nvPr/>
        </p:nvGrpSpPr>
        <p:grpSpPr>
          <a:xfrm>
            <a:off x="5254617" y="134065"/>
            <a:ext cx="1415263" cy="1266825"/>
            <a:chOff x="5366748" y="290437"/>
            <a:chExt cx="1036562" cy="1036562"/>
          </a:xfrm>
        </p:grpSpPr>
        <p:sp>
          <p:nvSpPr>
            <p:cNvPr id="11" name="วงรี 10">
              <a:extLst>
                <a:ext uri="{FF2B5EF4-FFF2-40B4-BE49-F238E27FC236}">
                  <a16:creationId xmlns="" xmlns:a16="http://schemas.microsoft.com/office/drawing/2014/main" id="{660C3D06-33BB-08FF-B358-3499CB9AAD98}"/>
                </a:ext>
              </a:extLst>
            </p:cNvPr>
            <p:cNvSpPr/>
            <p:nvPr/>
          </p:nvSpPr>
          <p:spPr>
            <a:xfrm>
              <a:off x="5366748" y="290437"/>
              <a:ext cx="1036562" cy="1036562"/>
            </a:xfrm>
            <a:prstGeom prst="ellipse">
              <a:avLst/>
            </a:prstGeom>
            <a:solidFill>
              <a:schemeClr val="bg1"/>
            </a:solidFill>
            <a:ln w="381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9000">
                    <a:schemeClr val="accent4">
                      <a:lumMod val="40000"/>
                      <a:lumOff val="60000"/>
                    </a:schemeClr>
                  </a:gs>
                  <a:gs pos="69000">
                    <a:srgbClr val="FFC000"/>
                  </a:gs>
                  <a:gs pos="100000">
                    <a:schemeClr val="accent4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33" name="Picture 28">
              <a:extLst>
                <a:ext uri="{FF2B5EF4-FFF2-40B4-BE49-F238E27FC236}">
                  <a16:creationId xmlns="" xmlns:a16="http://schemas.microsoft.com/office/drawing/2014/main" id="{1F48784A-1C69-9CA3-D622-FE9DEEE0B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222" y1="38839" x2="28889" y2="8036"/>
                          <a14:foregroundMark x1="36000" y1="7589" x2="58222" y2="6250"/>
                          <a14:foregroundMark x1="63111" y1="7143" x2="74222" y2="11161"/>
                          <a14:foregroundMark x1="75556" y1="12500" x2="88000" y2="25000"/>
                          <a14:foregroundMark x1="88889" y1="26786" x2="94667" y2="42857"/>
                          <a14:foregroundMark x1="1333" y1="41071" x2="8444" y2="24107"/>
                          <a14:foregroundMark x1="44000" y1="1786" x2="48889" y2="1339"/>
                          <a14:foregroundMark x1="52000" y1="40179" x2="56000" y2="455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0555" y="366222"/>
              <a:ext cx="888946" cy="884993"/>
            </a:xfrm>
            <a:prstGeom prst="rect">
              <a:avLst/>
            </a:prstGeom>
          </p:spPr>
        </p:pic>
      </p:grpSp>
      <p:sp>
        <p:nvSpPr>
          <p:cNvPr id="48" name="กล่องข้อความ 1">
            <a:extLst>
              <a:ext uri="{FF2B5EF4-FFF2-40B4-BE49-F238E27FC236}">
                <a16:creationId xmlns="" xmlns:a16="http://schemas.microsoft.com/office/drawing/2014/main" id="{6BA752ED-50EF-25F2-EC93-2799151026C0}"/>
              </a:ext>
            </a:extLst>
          </p:cNvPr>
          <p:cNvSpPr txBox="1"/>
          <p:nvPr/>
        </p:nvSpPr>
        <p:spPr>
          <a:xfrm>
            <a:off x="4782524" y="6167463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นาง/นาย................</a:t>
            </a:r>
          </a:p>
        </p:txBody>
      </p:sp>
      <p:sp>
        <p:nvSpPr>
          <p:cNvPr id="55" name="สี่เหลี่ยมผืนผ้า: มุมมน 54">
            <a:extLst>
              <a:ext uri="{FF2B5EF4-FFF2-40B4-BE49-F238E27FC236}">
                <a16:creationId xmlns="" xmlns:a16="http://schemas.microsoft.com/office/drawing/2014/main" id="{E49E2487-FEBA-142A-8212-9F0CD2239696}"/>
              </a:ext>
            </a:extLst>
          </p:cNvPr>
          <p:cNvSpPr/>
          <p:nvPr/>
        </p:nvSpPr>
        <p:spPr>
          <a:xfrm rot="2700000">
            <a:off x="1075384" y="2792194"/>
            <a:ext cx="666556" cy="666556"/>
          </a:xfrm>
          <a:prstGeom prst="roundRect">
            <a:avLst/>
          </a:prstGeom>
          <a:solidFill>
            <a:srgbClr val="F1B9D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6" name="สี่เหลี่ยมผืนผ้า: มุมมน 55">
            <a:extLst>
              <a:ext uri="{FF2B5EF4-FFF2-40B4-BE49-F238E27FC236}">
                <a16:creationId xmlns="" xmlns:a16="http://schemas.microsoft.com/office/drawing/2014/main" id="{FDDF9D4F-4708-EB7A-AF4F-6311E3697C23}"/>
              </a:ext>
            </a:extLst>
          </p:cNvPr>
          <p:cNvSpPr/>
          <p:nvPr/>
        </p:nvSpPr>
        <p:spPr>
          <a:xfrm rot="2700000">
            <a:off x="10344072" y="2792194"/>
            <a:ext cx="666556" cy="666556"/>
          </a:xfrm>
          <a:prstGeom prst="roundRect">
            <a:avLst/>
          </a:prstGeom>
          <a:solidFill>
            <a:srgbClr val="F1B9D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สี่เหลี่ยมผืนผ้า: มุมมน 1">
            <a:extLst>
              <a:ext uri="{FF2B5EF4-FFF2-40B4-BE49-F238E27FC236}">
                <a16:creationId xmlns="" xmlns:a16="http://schemas.microsoft.com/office/drawing/2014/main" id="{DBAB7D64-2998-9CE9-D628-D12E54FB5F97}"/>
              </a:ext>
            </a:extLst>
          </p:cNvPr>
          <p:cNvSpPr/>
          <p:nvPr/>
        </p:nvSpPr>
        <p:spPr>
          <a:xfrm rot="2700000">
            <a:off x="-1353671" y="-1353671"/>
            <a:ext cx="2707342" cy="2707342"/>
          </a:xfrm>
          <a:prstGeom prst="roundRect">
            <a:avLst/>
          </a:prstGeom>
          <a:solidFill>
            <a:srgbClr val="4AB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="" xmlns:a16="http://schemas.microsoft.com/office/drawing/2014/main" id="{84A6E3A7-65AF-DBD6-B066-61246887DCF3}"/>
              </a:ext>
            </a:extLst>
          </p:cNvPr>
          <p:cNvSpPr/>
          <p:nvPr/>
        </p:nvSpPr>
        <p:spPr>
          <a:xfrm rot="2700000">
            <a:off x="11509733" y="-682267"/>
            <a:ext cx="1364535" cy="1364535"/>
          </a:xfrm>
          <a:prstGeom prst="roundRect">
            <a:avLst>
              <a:gd name="adj" fmla="val 13391"/>
            </a:avLst>
          </a:prstGeom>
          <a:solidFill>
            <a:srgbClr val="91D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74" y="2940806"/>
            <a:ext cx="6055602" cy="3411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518" y="1168451"/>
            <a:ext cx="8907462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031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สี่เหลี่ยมผืนผ้า: มุมมน 24">
            <a:extLst>
              <a:ext uri="{FF2B5EF4-FFF2-40B4-BE49-F238E27FC236}">
                <a16:creationId xmlns="" xmlns:a16="http://schemas.microsoft.com/office/drawing/2014/main" id="{D787856A-3FAA-C71A-C799-A05DFB2B9A6C}"/>
              </a:ext>
            </a:extLst>
          </p:cNvPr>
          <p:cNvSpPr/>
          <p:nvPr/>
        </p:nvSpPr>
        <p:spPr>
          <a:xfrm rot="2700000">
            <a:off x="3928667" y="3615594"/>
            <a:ext cx="389910" cy="389910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สี่เหลี่ยมผืนผ้า: มุมมน 23">
            <a:extLst>
              <a:ext uri="{FF2B5EF4-FFF2-40B4-BE49-F238E27FC236}">
                <a16:creationId xmlns="" xmlns:a16="http://schemas.microsoft.com/office/drawing/2014/main" id="{346C4C04-4218-B80C-245B-C977730FC2ED}"/>
              </a:ext>
            </a:extLst>
          </p:cNvPr>
          <p:cNvSpPr/>
          <p:nvPr/>
        </p:nvSpPr>
        <p:spPr>
          <a:xfrm rot="2700000">
            <a:off x="4806217" y="4138100"/>
            <a:ext cx="1161548" cy="1161548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สี่เหลี่ยมผืนผ้า: มุมมน 22">
            <a:extLst>
              <a:ext uri="{FF2B5EF4-FFF2-40B4-BE49-F238E27FC236}">
                <a16:creationId xmlns="" xmlns:a16="http://schemas.microsoft.com/office/drawing/2014/main" id="{CB19DB51-E941-96A6-C426-F957D0A9C46B}"/>
              </a:ext>
            </a:extLst>
          </p:cNvPr>
          <p:cNvSpPr/>
          <p:nvPr/>
        </p:nvSpPr>
        <p:spPr>
          <a:xfrm rot="2700000">
            <a:off x="2152284" y="5041811"/>
            <a:ext cx="1939095" cy="1939095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: มุมมน 21">
            <a:extLst>
              <a:ext uri="{FF2B5EF4-FFF2-40B4-BE49-F238E27FC236}">
                <a16:creationId xmlns="" xmlns:a16="http://schemas.microsoft.com/office/drawing/2014/main" id="{99828CC3-0993-FA69-F2C4-C747FF5389B8}"/>
              </a:ext>
            </a:extLst>
          </p:cNvPr>
          <p:cNvSpPr/>
          <p:nvPr/>
        </p:nvSpPr>
        <p:spPr>
          <a:xfrm rot="2700000">
            <a:off x="-2488721" y="-2519606"/>
            <a:ext cx="5039213" cy="5039213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สี่เหลี่ยมผืนผ้า: มุมมน 15">
            <a:extLst>
              <a:ext uri="{FF2B5EF4-FFF2-40B4-BE49-F238E27FC236}">
                <a16:creationId xmlns="" xmlns:a16="http://schemas.microsoft.com/office/drawing/2014/main" id="{02D63A0F-47E5-1F92-8A31-455C4671FA4A}"/>
              </a:ext>
            </a:extLst>
          </p:cNvPr>
          <p:cNvSpPr/>
          <p:nvPr/>
        </p:nvSpPr>
        <p:spPr>
          <a:xfrm rot="2700000">
            <a:off x="8062262" y="611161"/>
            <a:ext cx="5672290" cy="5672290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: มุมมน 3">
            <a:extLst>
              <a:ext uri="{FF2B5EF4-FFF2-40B4-BE49-F238E27FC236}">
                <a16:creationId xmlns="" xmlns:a16="http://schemas.microsoft.com/office/drawing/2014/main" id="{97E77942-23AC-3474-E139-3CB0C56EFAE8}"/>
              </a:ext>
            </a:extLst>
          </p:cNvPr>
          <p:cNvSpPr/>
          <p:nvPr/>
        </p:nvSpPr>
        <p:spPr>
          <a:xfrm rot="2700000">
            <a:off x="11163974" y="5797768"/>
            <a:ext cx="1375564" cy="1375564"/>
          </a:xfrm>
          <a:prstGeom prst="roundRect">
            <a:avLst/>
          </a:prstGeom>
          <a:solidFill>
            <a:srgbClr val="F1B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="" xmlns:a16="http://schemas.microsoft.com/office/drawing/2014/main" id="{C828F3F7-290B-850E-09E2-891A66040CD5}"/>
              </a:ext>
            </a:extLst>
          </p:cNvPr>
          <p:cNvSpPr/>
          <p:nvPr/>
        </p:nvSpPr>
        <p:spPr>
          <a:xfrm rot="2700000">
            <a:off x="11509733" y="-682267"/>
            <a:ext cx="1364535" cy="1364535"/>
          </a:xfrm>
          <a:prstGeom prst="roundRect">
            <a:avLst>
              <a:gd name="adj" fmla="val 13391"/>
            </a:avLst>
          </a:prstGeom>
          <a:solidFill>
            <a:srgbClr val="91D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37">
            <a:extLst>
              <a:ext uri="{FF2B5EF4-FFF2-40B4-BE49-F238E27FC236}">
                <a16:creationId xmlns="" xmlns:a16="http://schemas.microsoft.com/office/drawing/2014/main" id="{7B3FC050-0E84-BCAD-E977-A0FCA26929CA}"/>
              </a:ext>
            </a:extLst>
          </p:cNvPr>
          <p:cNvSpPr txBox="1"/>
          <p:nvPr/>
        </p:nvSpPr>
        <p:spPr>
          <a:xfrm>
            <a:off x="11541530" y="6162384"/>
            <a:ext cx="534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09</a:t>
            </a:r>
            <a:endParaRPr lang="th-TH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1" name="กลุ่ม 10">
            <a:extLst>
              <a:ext uri="{FF2B5EF4-FFF2-40B4-BE49-F238E27FC236}">
                <a16:creationId xmlns="" xmlns:a16="http://schemas.microsoft.com/office/drawing/2014/main" id="{C2611902-6CC3-246A-F049-9BAF706E381D}"/>
              </a:ext>
            </a:extLst>
          </p:cNvPr>
          <p:cNvGrpSpPr/>
          <p:nvPr/>
        </p:nvGrpSpPr>
        <p:grpSpPr>
          <a:xfrm>
            <a:off x="0" y="6135644"/>
            <a:ext cx="6105109" cy="638237"/>
            <a:chOff x="18114" y="5977976"/>
            <a:chExt cx="6086995" cy="638237"/>
          </a:xfrm>
        </p:grpSpPr>
        <p:sp>
          <p:nvSpPr>
            <p:cNvPr id="12" name="สี่เหลี่ยมผืนผ้า: มุมมน 11">
              <a:extLst>
                <a:ext uri="{FF2B5EF4-FFF2-40B4-BE49-F238E27FC236}">
                  <a16:creationId xmlns="" xmlns:a16="http://schemas.microsoft.com/office/drawing/2014/main" id="{C2A803BE-9F7B-768C-CB7B-D59411A0C0E5}"/>
                </a:ext>
              </a:extLst>
            </p:cNvPr>
            <p:cNvSpPr/>
            <p:nvPr/>
          </p:nvSpPr>
          <p:spPr>
            <a:xfrm rot="2700000">
              <a:off x="5605667" y="6047860"/>
              <a:ext cx="499442" cy="499442"/>
            </a:xfrm>
            <a:prstGeom prst="roundRect">
              <a:avLst/>
            </a:prstGeom>
            <a:solidFill>
              <a:srgbClr val="F1B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สี่เหลี่ยมผืนผ้า 12">
              <a:extLst>
                <a:ext uri="{FF2B5EF4-FFF2-40B4-BE49-F238E27FC236}">
                  <a16:creationId xmlns="" xmlns:a16="http://schemas.microsoft.com/office/drawing/2014/main" id="{729D30E9-8E94-AF37-7F91-B7AB7E685491}"/>
                </a:ext>
              </a:extLst>
            </p:cNvPr>
            <p:cNvSpPr/>
            <p:nvPr/>
          </p:nvSpPr>
          <p:spPr>
            <a:xfrm>
              <a:off x="18114" y="5977976"/>
              <a:ext cx="5837274" cy="638237"/>
            </a:xfrm>
            <a:prstGeom prst="rect">
              <a:avLst/>
            </a:prstGeom>
            <a:solidFill>
              <a:srgbClr val="F1B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0" name="สี่เหลี่ยมผืนผ้า: มุมมน 19">
            <a:extLst>
              <a:ext uri="{FF2B5EF4-FFF2-40B4-BE49-F238E27FC236}">
                <a16:creationId xmlns="" xmlns:a16="http://schemas.microsoft.com/office/drawing/2014/main" id="{C10A7A87-866A-2CC1-C70B-B9CDBE50EE88}"/>
              </a:ext>
            </a:extLst>
          </p:cNvPr>
          <p:cNvSpPr/>
          <p:nvPr/>
        </p:nvSpPr>
        <p:spPr>
          <a:xfrm>
            <a:off x="4399331" y="644600"/>
            <a:ext cx="4682421" cy="640545"/>
          </a:xfrm>
          <a:prstGeom prst="roundRect">
            <a:avLst>
              <a:gd name="adj" fmla="val 20921"/>
            </a:avLst>
          </a:prstGeom>
          <a:solidFill>
            <a:srgbClr val="4AB9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สี่เหลี่ยมผืนผ้า: มุมมน 25">
            <a:extLst>
              <a:ext uri="{FF2B5EF4-FFF2-40B4-BE49-F238E27FC236}">
                <a16:creationId xmlns="" xmlns:a16="http://schemas.microsoft.com/office/drawing/2014/main" id="{43A03887-0C59-2492-ABA5-0B313846F829}"/>
              </a:ext>
            </a:extLst>
          </p:cNvPr>
          <p:cNvSpPr/>
          <p:nvPr/>
        </p:nvSpPr>
        <p:spPr>
          <a:xfrm rot="2700000">
            <a:off x="6487303" y="842980"/>
            <a:ext cx="620669" cy="620669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สี่เหลี่ยมผืนผ้า: มุมมน 27">
            <a:extLst>
              <a:ext uri="{FF2B5EF4-FFF2-40B4-BE49-F238E27FC236}">
                <a16:creationId xmlns="" xmlns:a16="http://schemas.microsoft.com/office/drawing/2014/main" id="{D7C1CE27-CEAB-29E0-4255-AFCD415DBDA8}"/>
              </a:ext>
            </a:extLst>
          </p:cNvPr>
          <p:cNvSpPr/>
          <p:nvPr/>
        </p:nvSpPr>
        <p:spPr>
          <a:xfrm rot="2700000">
            <a:off x="6914070" y="5747618"/>
            <a:ext cx="310172" cy="310172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กล่องข้อความ 79">
            <a:extLst>
              <a:ext uri="{FF2B5EF4-FFF2-40B4-BE49-F238E27FC236}">
                <a16:creationId xmlns="" xmlns:a16="http://schemas.microsoft.com/office/drawing/2014/main" id="{98CBC89A-9CE8-CC00-E54B-D2045A4DBCEB}"/>
              </a:ext>
            </a:extLst>
          </p:cNvPr>
          <p:cNvSpPr txBox="1"/>
          <p:nvPr/>
        </p:nvSpPr>
        <p:spPr>
          <a:xfrm>
            <a:off x="1071569" y="6289910"/>
            <a:ext cx="4762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โรงเรียนขุนหาญวิทยาสรรค์   องค์การบริหารส่วนจังหวัดศรีสะ</a:t>
            </a:r>
            <a:r>
              <a:rPr lang="th-TH" sz="2000" b="1" dirty="0" err="1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เกษ</a:t>
            </a:r>
            <a:endParaRPr lang="en-US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4" name="กลุ่ม 33"/>
          <p:cNvGrpSpPr/>
          <p:nvPr/>
        </p:nvGrpSpPr>
        <p:grpSpPr>
          <a:xfrm>
            <a:off x="249500" y="135728"/>
            <a:ext cx="2241909" cy="1070407"/>
            <a:chOff x="249500" y="5320252"/>
            <a:chExt cx="2241909" cy="1070407"/>
          </a:xfrm>
        </p:grpSpPr>
        <p:pic>
          <p:nvPicPr>
            <p:cNvPr id="35" name="Picture 28">
              <a:extLst>
                <a:ext uri="{FF2B5EF4-FFF2-40B4-BE49-F238E27FC236}">
                  <a16:creationId xmlns="" xmlns:a16="http://schemas.microsoft.com/office/drawing/2014/main" id="{E24ABE8E-9F98-60DA-7BF2-E8637ED2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99" b="100000" l="0" r="984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00" y="5422333"/>
              <a:ext cx="1050050" cy="968326"/>
            </a:xfrm>
            <a:prstGeom prst="rect">
              <a:avLst/>
            </a:prstGeom>
          </p:spPr>
        </p:pic>
        <p:pic>
          <p:nvPicPr>
            <p:cNvPr id="36" name="Picture 28">
              <a:extLst>
                <a:ext uri="{FF2B5EF4-FFF2-40B4-BE49-F238E27FC236}">
                  <a16:creationId xmlns="" xmlns:a16="http://schemas.microsoft.com/office/drawing/2014/main" id="{E24ABE8E-9F98-60DA-7BF2-E8637ED2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2062" r="98969">
                          <a14:foregroundMark x1="13918" y1="51579" x2="12371" y2="46316"/>
                          <a14:foregroundMark x1="82990" y1="54737" x2="87629" y2="46316"/>
                          <a14:foregroundMark x1="28351" y1="49474" x2="29897" y2="34737"/>
                          <a14:foregroundMark x1="28351" y1="28947" x2="58247" y2="263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1916" y="5320252"/>
              <a:ext cx="1129493" cy="1062822"/>
            </a:xfrm>
            <a:prstGeom prst="rect">
              <a:avLst/>
            </a:prstGeom>
          </p:spPr>
        </p:pic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00" y="1799715"/>
            <a:ext cx="12168188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293" y="552198"/>
            <a:ext cx="2706688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52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สี่เหลี่ยมผืนผ้า: มุมมน 24">
            <a:extLst>
              <a:ext uri="{FF2B5EF4-FFF2-40B4-BE49-F238E27FC236}">
                <a16:creationId xmlns="" xmlns:a16="http://schemas.microsoft.com/office/drawing/2014/main" id="{D787856A-3FAA-C71A-C799-A05DFB2B9A6C}"/>
              </a:ext>
            </a:extLst>
          </p:cNvPr>
          <p:cNvSpPr/>
          <p:nvPr/>
        </p:nvSpPr>
        <p:spPr>
          <a:xfrm rot="2700000">
            <a:off x="3928667" y="3615594"/>
            <a:ext cx="389910" cy="389910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สี่เหลี่ยมผืนผ้า: มุมมน 23">
            <a:extLst>
              <a:ext uri="{FF2B5EF4-FFF2-40B4-BE49-F238E27FC236}">
                <a16:creationId xmlns="" xmlns:a16="http://schemas.microsoft.com/office/drawing/2014/main" id="{346C4C04-4218-B80C-245B-C977730FC2ED}"/>
              </a:ext>
            </a:extLst>
          </p:cNvPr>
          <p:cNvSpPr/>
          <p:nvPr/>
        </p:nvSpPr>
        <p:spPr>
          <a:xfrm rot="2700000">
            <a:off x="4806217" y="4138100"/>
            <a:ext cx="1161548" cy="1161548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สี่เหลี่ยมผืนผ้า: มุมมน 22">
            <a:extLst>
              <a:ext uri="{FF2B5EF4-FFF2-40B4-BE49-F238E27FC236}">
                <a16:creationId xmlns="" xmlns:a16="http://schemas.microsoft.com/office/drawing/2014/main" id="{CB19DB51-E941-96A6-C426-F957D0A9C46B}"/>
              </a:ext>
            </a:extLst>
          </p:cNvPr>
          <p:cNvSpPr/>
          <p:nvPr/>
        </p:nvSpPr>
        <p:spPr>
          <a:xfrm rot="2700000">
            <a:off x="2152283" y="4933156"/>
            <a:ext cx="1939095" cy="1939095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: มุมมน 21">
            <a:extLst>
              <a:ext uri="{FF2B5EF4-FFF2-40B4-BE49-F238E27FC236}">
                <a16:creationId xmlns="" xmlns:a16="http://schemas.microsoft.com/office/drawing/2014/main" id="{99828CC3-0993-FA69-F2C4-C747FF5389B8}"/>
              </a:ext>
            </a:extLst>
          </p:cNvPr>
          <p:cNvSpPr/>
          <p:nvPr/>
        </p:nvSpPr>
        <p:spPr>
          <a:xfrm rot="2700000">
            <a:off x="-2488721" y="-2519606"/>
            <a:ext cx="5039213" cy="5039213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สี่เหลี่ยมผืนผ้า: มุมมน 15">
            <a:extLst>
              <a:ext uri="{FF2B5EF4-FFF2-40B4-BE49-F238E27FC236}">
                <a16:creationId xmlns="" xmlns:a16="http://schemas.microsoft.com/office/drawing/2014/main" id="{02D63A0F-47E5-1F92-8A31-455C4671FA4A}"/>
              </a:ext>
            </a:extLst>
          </p:cNvPr>
          <p:cNvSpPr/>
          <p:nvPr/>
        </p:nvSpPr>
        <p:spPr>
          <a:xfrm rot="2700000">
            <a:off x="8062262" y="611161"/>
            <a:ext cx="5672290" cy="5672290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: มุมมน 3">
            <a:extLst>
              <a:ext uri="{FF2B5EF4-FFF2-40B4-BE49-F238E27FC236}">
                <a16:creationId xmlns="" xmlns:a16="http://schemas.microsoft.com/office/drawing/2014/main" id="{97E77942-23AC-3474-E139-3CB0C56EFAE8}"/>
              </a:ext>
            </a:extLst>
          </p:cNvPr>
          <p:cNvSpPr/>
          <p:nvPr/>
        </p:nvSpPr>
        <p:spPr>
          <a:xfrm rot="2700000">
            <a:off x="11163974" y="5797768"/>
            <a:ext cx="1375564" cy="1375564"/>
          </a:xfrm>
          <a:prstGeom prst="roundRect">
            <a:avLst/>
          </a:prstGeom>
          <a:solidFill>
            <a:srgbClr val="F1B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="" xmlns:a16="http://schemas.microsoft.com/office/drawing/2014/main" id="{C828F3F7-290B-850E-09E2-891A66040CD5}"/>
              </a:ext>
            </a:extLst>
          </p:cNvPr>
          <p:cNvSpPr/>
          <p:nvPr/>
        </p:nvSpPr>
        <p:spPr>
          <a:xfrm rot="2700000">
            <a:off x="11509733" y="-682267"/>
            <a:ext cx="1364535" cy="1364535"/>
          </a:xfrm>
          <a:prstGeom prst="roundRect">
            <a:avLst>
              <a:gd name="adj" fmla="val 13391"/>
            </a:avLst>
          </a:prstGeom>
          <a:solidFill>
            <a:srgbClr val="91D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37">
            <a:extLst>
              <a:ext uri="{FF2B5EF4-FFF2-40B4-BE49-F238E27FC236}">
                <a16:creationId xmlns="" xmlns:a16="http://schemas.microsoft.com/office/drawing/2014/main" id="{7B3FC050-0E84-BCAD-E977-A0FCA26929CA}"/>
              </a:ext>
            </a:extLst>
          </p:cNvPr>
          <p:cNvSpPr txBox="1"/>
          <p:nvPr/>
        </p:nvSpPr>
        <p:spPr>
          <a:xfrm>
            <a:off x="11541530" y="6162384"/>
            <a:ext cx="534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endParaRPr lang="th-TH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1" name="กลุ่ม 10">
            <a:extLst>
              <a:ext uri="{FF2B5EF4-FFF2-40B4-BE49-F238E27FC236}">
                <a16:creationId xmlns="" xmlns:a16="http://schemas.microsoft.com/office/drawing/2014/main" id="{C2611902-6CC3-246A-F049-9BAF706E381D}"/>
              </a:ext>
            </a:extLst>
          </p:cNvPr>
          <p:cNvGrpSpPr/>
          <p:nvPr/>
        </p:nvGrpSpPr>
        <p:grpSpPr>
          <a:xfrm>
            <a:off x="0" y="6135644"/>
            <a:ext cx="6105109" cy="638237"/>
            <a:chOff x="18114" y="5977976"/>
            <a:chExt cx="6086995" cy="638237"/>
          </a:xfrm>
        </p:grpSpPr>
        <p:sp>
          <p:nvSpPr>
            <p:cNvPr id="12" name="สี่เหลี่ยมผืนผ้า: มุมมน 11">
              <a:extLst>
                <a:ext uri="{FF2B5EF4-FFF2-40B4-BE49-F238E27FC236}">
                  <a16:creationId xmlns="" xmlns:a16="http://schemas.microsoft.com/office/drawing/2014/main" id="{C2A803BE-9F7B-768C-CB7B-D59411A0C0E5}"/>
                </a:ext>
              </a:extLst>
            </p:cNvPr>
            <p:cNvSpPr/>
            <p:nvPr/>
          </p:nvSpPr>
          <p:spPr>
            <a:xfrm rot="2700000">
              <a:off x="5605667" y="6047860"/>
              <a:ext cx="499442" cy="499442"/>
            </a:xfrm>
            <a:prstGeom prst="roundRect">
              <a:avLst/>
            </a:prstGeom>
            <a:solidFill>
              <a:srgbClr val="F1B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สี่เหลี่ยมผืนผ้า 12">
              <a:extLst>
                <a:ext uri="{FF2B5EF4-FFF2-40B4-BE49-F238E27FC236}">
                  <a16:creationId xmlns="" xmlns:a16="http://schemas.microsoft.com/office/drawing/2014/main" id="{729D30E9-8E94-AF37-7F91-B7AB7E685491}"/>
                </a:ext>
              </a:extLst>
            </p:cNvPr>
            <p:cNvSpPr/>
            <p:nvPr/>
          </p:nvSpPr>
          <p:spPr>
            <a:xfrm>
              <a:off x="18114" y="5977976"/>
              <a:ext cx="5837274" cy="638237"/>
            </a:xfrm>
            <a:prstGeom prst="rect">
              <a:avLst/>
            </a:prstGeom>
            <a:solidFill>
              <a:srgbClr val="F1B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0" name="สี่เหลี่ยมผืนผ้า: มุมมน 19">
            <a:extLst>
              <a:ext uri="{FF2B5EF4-FFF2-40B4-BE49-F238E27FC236}">
                <a16:creationId xmlns="" xmlns:a16="http://schemas.microsoft.com/office/drawing/2014/main" id="{C10A7A87-866A-2CC1-C70B-B9CDBE50EE88}"/>
              </a:ext>
            </a:extLst>
          </p:cNvPr>
          <p:cNvSpPr/>
          <p:nvPr/>
        </p:nvSpPr>
        <p:spPr>
          <a:xfrm>
            <a:off x="4399331" y="644600"/>
            <a:ext cx="4682421" cy="640545"/>
          </a:xfrm>
          <a:prstGeom prst="roundRect">
            <a:avLst>
              <a:gd name="adj" fmla="val 20921"/>
            </a:avLst>
          </a:prstGeom>
          <a:solidFill>
            <a:srgbClr val="4AB9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สี่เหลี่ยมผืนผ้า: มุมมน 25">
            <a:extLst>
              <a:ext uri="{FF2B5EF4-FFF2-40B4-BE49-F238E27FC236}">
                <a16:creationId xmlns="" xmlns:a16="http://schemas.microsoft.com/office/drawing/2014/main" id="{43A03887-0C59-2492-ABA5-0B313846F829}"/>
              </a:ext>
            </a:extLst>
          </p:cNvPr>
          <p:cNvSpPr/>
          <p:nvPr/>
        </p:nvSpPr>
        <p:spPr>
          <a:xfrm rot="2700000">
            <a:off x="6487303" y="842980"/>
            <a:ext cx="620669" cy="620669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สี่เหลี่ยมผืนผ้า: มุมมน 27">
            <a:extLst>
              <a:ext uri="{FF2B5EF4-FFF2-40B4-BE49-F238E27FC236}">
                <a16:creationId xmlns="" xmlns:a16="http://schemas.microsoft.com/office/drawing/2014/main" id="{D7C1CE27-CEAB-29E0-4255-AFCD415DBDA8}"/>
              </a:ext>
            </a:extLst>
          </p:cNvPr>
          <p:cNvSpPr/>
          <p:nvPr/>
        </p:nvSpPr>
        <p:spPr>
          <a:xfrm rot="2700000">
            <a:off x="6914070" y="5747618"/>
            <a:ext cx="310172" cy="310172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กล่องข้อความ 79">
            <a:extLst>
              <a:ext uri="{FF2B5EF4-FFF2-40B4-BE49-F238E27FC236}">
                <a16:creationId xmlns="" xmlns:a16="http://schemas.microsoft.com/office/drawing/2014/main" id="{98CBC89A-9CE8-CC00-E54B-D2045A4DBCEB}"/>
              </a:ext>
            </a:extLst>
          </p:cNvPr>
          <p:cNvSpPr txBox="1"/>
          <p:nvPr/>
        </p:nvSpPr>
        <p:spPr>
          <a:xfrm>
            <a:off x="1071569" y="6289910"/>
            <a:ext cx="4762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โรงเรียนขุนหาญวิทยาสรรค์   องค์การบริหารส่วนจังหวัดศรีสะ</a:t>
            </a:r>
            <a:r>
              <a:rPr lang="th-TH" sz="2000" b="1" dirty="0" err="1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เกษ</a:t>
            </a:r>
            <a:endParaRPr lang="en-US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4" name="กลุ่ม 33"/>
          <p:cNvGrpSpPr/>
          <p:nvPr/>
        </p:nvGrpSpPr>
        <p:grpSpPr>
          <a:xfrm>
            <a:off x="178595" y="5190721"/>
            <a:ext cx="2241909" cy="1070407"/>
            <a:chOff x="249500" y="5320252"/>
            <a:chExt cx="2241909" cy="1070407"/>
          </a:xfrm>
        </p:grpSpPr>
        <p:pic>
          <p:nvPicPr>
            <p:cNvPr id="35" name="Picture 28">
              <a:extLst>
                <a:ext uri="{FF2B5EF4-FFF2-40B4-BE49-F238E27FC236}">
                  <a16:creationId xmlns="" xmlns:a16="http://schemas.microsoft.com/office/drawing/2014/main" id="{E24ABE8E-9F98-60DA-7BF2-E8637ED2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99" b="100000" l="0" r="984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00" y="5422333"/>
              <a:ext cx="1050050" cy="968326"/>
            </a:xfrm>
            <a:prstGeom prst="rect">
              <a:avLst/>
            </a:prstGeom>
          </p:spPr>
        </p:pic>
        <p:pic>
          <p:nvPicPr>
            <p:cNvPr id="36" name="Picture 28">
              <a:extLst>
                <a:ext uri="{FF2B5EF4-FFF2-40B4-BE49-F238E27FC236}">
                  <a16:creationId xmlns="" xmlns:a16="http://schemas.microsoft.com/office/drawing/2014/main" id="{E24ABE8E-9F98-60DA-7BF2-E8637ED2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2062" r="98969">
                          <a14:foregroundMark x1="13918" y1="51579" x2="12371" y2="46316"/>
                          <a14:foregroundMark x1="82990" y1="54737" x2="87629" y2="46316"/>
                          <a14:foregroundMark x1="28351" y1="49474" x2="29897" y2="34737"/>
                          <a14:foregroundMark x1="28351" y1="28947" x2="58247" y2="263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1916" y="5320252"/>
              <a:ext cx="1129493" cy="1062822"/>
            </a:xfrm>
            <a:prstGeom prst="rect">
              <a:avLst/>
            </a:prstGeom>
          </p:spPr>
        </p:pic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64" y="1592194"/>
            <a:ext cx="12168188" cy="332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16" y="628581"/>
            <a:ext cx="38036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105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: มุมมน 7">
            <a:extLst>
              <a:ext uri="{FF2B5EF4-FFF2-40B4-BE49-F238E27FC236}">
                <a16:creationId xmlns="" xmlns:a16="http://schemas.microsoft.com/office/drawing/2014/main" id="{34ED0B45-9F92-90A0-88A6-494427899A6F}"/>
              </a:ext>
            </a:extLst>
          </p:cNvPr>
          <p:cNvSpPr/>
          <p:nvPr/>
        </p:nvSpPr>
        <p:spPr>
          <a:xfrm rot="2700000">
            <a:off x="10794413" y="5174618"/>
            <a:ext cx="2042000" cy="2042000"/>
          </a:xfrm>
          <a:prstGeom prst="roundRect">
            <a:avLst/>
          </a:prstGeom>
          <a:solidFill>
            <a:srgbClr val="F1B9D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: มุมมน 8">
            <a:extLst>
              <a:ext uri="{FF2B5EF4-FFF2-40B4-BE49-F238E27FC236}">
                <a16:creationId xmlns="" xmlns:a16="http://schemas.microsoft.com/office/drawing/2014/main" id="{F1303B4B-9085-B7A1-31E5-6620D27BE332}"/>
              </a:ext>
            </a:extLst>
          </p:cNvPr>
          <p:cNvSpPr/>
          <p:nvPr/>
        </p:nvSpPr>
        <p:spPr>
          <a:xfrm rot="2700000">
            <a:off x="-531424" y="-624962"/>
            <a:ext cx="2042000" cy="2042000"/>
          </a:xfrm>
          <a:prstGeom prst="roundRect">
            <a:avLst/>
          </a:prstGeom>
          <a:solidFill>
            <a:srgbClr val="F1B9D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6263" algn="l"/>
                <a:tab pos="739775" algn="l"/>
                <a:tab pos="914400" algn="l"/>
                <a:tab pos="1089025" algn="l"/>
                <a:tab pos="1262063" algn="l"/>
              </a:tabLst>
            </a:pPr>
            <a:endParaRPr kumimoji="0" lang="th-TH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6263" algn="l"/>
                <a:tab pos="739775" algn="l"/>
                <a:tab pos="914400" algn="l"/>
                <a:tab pos="1089025" algn="l"/>
                <a:tab pos="1262063" algn="l"/>
              </a:tabLst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rPr>
              <a:t/>
            </a:r>
            <a:b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rPr>
            </a:b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6263" algn="l"/>
                <a:tab pos="739775" algn="l"/>
                <a:tab pos="914400" algn="l"/>
                <a:tab pos="1089025" algn="l"/>
                <a:tab pos="1262063" algn="l"/>
              </a:tabLst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0" y="914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kumimoji="0" lang="th-TH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36" name="สี่เหลี่ยมผืนผ้า: มุมมน 19">
            <a:extLst>
              <a:ext uri="{FF2B5EF4-FFF2-40B4-BE49-F238E27FC236}">
                <a16:creationId xmlns="" xmlns:a16="http://schemas.microsoft.com/office/drawing/2014/main" id="{C10A7A87-866A-2CC1-C70B-B9CDBE50EE88}"/>
              </a:ext>
            </a:extLst>
          </p:cNvPr>
          <p:cNvSpPr/>
          <p:nvPr/>
        </p:nvSpPr>
        <p:spPr>
          <a:xfrm>
            <a:off x="544825" y="218107"/>
            <a:ext cx="4682421" cy="640545"/>
          </a:xfrm>
          <a:prstGeom prst="roundRect">
            <a:avLst>
              <a:gd name="adj" fmla="val 20921"/>
            </a:avLst>
          </a:prstGeom>
          <a:solidFill>
            <a:srgbClr val="4AB9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สี่เหลี่ยมผืนผ้า: มุมมน 3">
            <a:extLst>
              <a:ext uri="{FF2B5EF4-FFF2-40B4-BE49-F238E27FC236}">
                <a16:creationId xmlns="" xmlns:a16="http://schemas.microsoft.com/office/drawing/2014/main" id="{97E77942-23AC-3474-E139-3CB0C56EFAE8}"/>
              </a:ext>
            </a:extLst>
          </p:cNvPr>
          <p:cNvSpPr/>
          <p:nvPr/>
        </p:nvSpPr>
        <p:spPr>
          <a:xfrm rot="2700000">
            <a:off x="11163974" y="5797768"/>
            <a:ext cx="1375564" cy="1375564"/>
          </a:xfrm>
          <a:prstGeom prst="roundRect">
            <a:avLst/>
          </a:prstGeom>
          <a:solidFill>
            <a:srgbClr val="F1B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TextBox 37">
            <a:extLst>
              <a:ext uri="{FF2B5EF4-FFF2-40B4-BE49-F238E27FC236}">
                <a16:creationId xmlns="" xmlns:a16="http://schemas.microsoft.com/office/drawing/2014/main" id="{7B3FC050-0E84-BCAD-E977-A0FCA26929CA}"/>
              </a:ext>
            </a:extLst>
          </p:cNvPr>
          <p:cNvSpPr txBox="1"/>
          <p:nvPr/>
        </p:nvSpPr>
        <p:spPr>
          <a:xfrm>
            <a:off x="11541530" y="6162384"/>
            <a:ext cx="534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11</a:t>
            </a:r>
            <a:endParaRPr lang="th-TH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890" y="1371600"/>
            <a:ext cx="9150350" cy="524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762" y="914400"/>
            <a:ext cx="7452411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66" y="203993"/>
            <a:ext cx="3919538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923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สี่เหลี่ยมผืนผ้า: มุมมน 24">
            <a:extLst>
              <a:ext uri="{FF2B5EF4-FFF2-40B4-BE49-F238E27FC236}">
                <a16:creationId xmlns="" xmlns:a16="http://schemas.microsoft.com/office/drawing/2014/main" id="{D787856A-3FAA-C71A-C799-A05DFB2B9A6C}"/>
              </a:ext>
            </a:extLst>
          </p:cNvPr>
          <p:cNvSpPr/>
          <p:nvPr/>
        </p:nvSpPr>
        <p:spPr>
          <a:xfrm rot="2700000">
            <a:off x="3928667" y="3615594"/>
            <a:ext cx="389910" cy="389910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สี่เหลี่ยมผืนผ้า: มุมมน 23">
            <a:extLst>
              <a:ext uri="{FF2B5EF4-FFF2-40B4-BE49-F238E27FC236}">
                <a16:creationId xmlns="" xmlns:a16="http://schemas.microsoft.com/office/drawing/2014/main" id="{346C4C04-4218-B80C-245B-C977730FC2ED}"/>
              </a:ext>
            </a:extLst>
          </p:cNvPr>
          <p:cNvSpPr/>
          <p:nvPr/>
        </p:nvSpPr>
        <p:spPr>
          <a:xfrm rot="2700000">
            <a:off x="4806217" y="4138100"/>
            <a:ext cx="1161548" cy="1161548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สี่เหลี่ยมผืนผ้า: มุมมน 22">
            <a:extLst>
              <a:ext uri="{FF2B5EF4-FFF2-40B4-BE49-F238E27FC236}">
                <a16:creationId xmlns="" xmlns:a16="http://schemas.microsoft.com/office/drawing/2014/main" id="{CB19DB51-E941-96A6-C426-F957D0A9C46B}"/>
              </a:ext>
            </a:extLst>
          </p:cNvPr>
          <p:cNvSpPr/>
          <p:nvPr/>
        </p:nvSpPr>
        <p:spPr>
          <a:xfrm rot="2700000">
            <a:off x="2152283" y="4933156"/>
            <a:ext cx="1939095" cy="1939095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: มุมมน 21">
            <a:extLst>
              <a:ext uri="{FF2B5EF4-FFF2-40B4-BE49-F238E27FC236}">
                <a16:creationId xmlns="" xmlns:a16="http://schemas.microsoft.com/office/drawing/2014/main" id="{99828CC3-0993-FA69-F2C4-C747FF5389B8}"/>
              </a:ext>
            </a:extLst>
          </p:cNvPr>
          <p:cNvSpPr/>
          <p:nvPr/>
        </p:nvSpPr>
        <p:spPr>
          <a:xfrm rot="2700000">
            <a:off x="-2488721" y="-2519606"/>
            <a:ext cx="5039213" cy="5039213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สี่เหลี่ยมผืนผ้า: มุมมน 15">
            <a:extLst>
              <a:ext uri="{FF2B5EF4-FFF2-40B4-BE49-F238E27FC236}">
                <a16:creationId xmlns="" xmlns:a16="http://schemas.microsoft.com/office/drawing/2014/main" id="{02D63A0F-47E5-1F92-8A31-455C4671FA4A}"/>
              </a:ext>
            </a:extLst>
          </p:cNvPr>
          <p:cNvSpPr/>
          <p:nvPr/>
        </p:nvSpPr>
        <p:spPr>
          <a:xfrm rot="2700000">
            <a:off x="8062262" y="611161"/>
            <a:ext cx="5672290" cy="5672290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: มุมมน 3">
            <a:extLst>
              <a:ext uri="{FF2B5EF4-FFF2-40B4-BE49-F238E27FC236}">
                <a16:creationId xmlns="" xmlns:a16="http://schemas.microsoft.com/office/drawing/2014/main" id="{97E77942-23AC-3474-E139-3CB0C56EFAE8}"/>
              </a:ext>
            </a:extLst>
          </p:cNvPr>
          <p:cNvSpPr/>
          <p:nvPr/>
        </p:nvSpPr>
        <p:spPr>
          <a:xfrm rot="2700000">
            <a:off x="11163974" y="5797768"/>
            <a:ext cx="1375564" cy="1375564"/>
          </a:xfrm>
          <a:prstGeom prst="roundRect">
            <a:avLst/>
          </a:prstGeom>
          <a:solidFill>
            <a:srgbClr val="F1B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="" xmlns:a16="http://schemas.microsoft.com/office/drawing/2014/main" id="{C828F3F7-290B-850E-09E2-891A66040CD5}"/>
              </a:ext>
            </a:extLst>
          </p:cNvPr>
          <p:cNvSpPr/>
          <p:nvPr/>
        </p:nvSpPr>
        <p:spPr>
          <a:xfrm rot="2700000">
            <a:off x="11509733" y="-682267"/>
            <a:ext cx="1364535" cy="1364535"/>
          </a:xfrm>
          <a:prstGeom prst="roundRect">
            <a:avLst>
              <a:gd name="adj" fmla="val 13391"/>
            </a:avLst>
          </a:prstGeom>
          <a:solidFill>
            <a:srgbClr val="91D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37">
            <a:extLst>
              <a:ext uri="{FF2B5EF4-FFF2-40B4-BE49-F238E27FC236}">
                <a16:creationId xmlns="" xmlns:a16="http://schemas.microsoft.com/office/drawing/2014/main" id="{7B3FC050-0E84-BCAD-E977-A0FCA26929CA}"/>
              </a:ext>
            </a:extLst>
          </p:cNvPr>
          <p:cNvSpPr txBox="1"/>
          <p:nvPr/>
        </p:nvSpPr>
        <p:spPr>
          <a:xfrm>
            <a:off x="11541530" y="6162384"/>
            <a:ext cx="534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</a:t>
            </a:r>
            <a:endParaRPr lang="th-TH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1" name="กลุ่ม 10">
            <a:extLst>
              <a:ext uri="{FF2B5EF4-FFF2-40B4-BE49-F238E27FC236}">
                <a16:creationId xmlns="" xmlns:a16="http://schemas.microsoft.com/office/drawing/2014/main" id="{C2611902-6CC3-246A-F049-9BAF706E381D}"/>
              </a:ext>
            </a:extLst>
          </p:cNvPr>
          <p:cNvGrpSpPr/>
          <p:nvPr/>
        </p:nvGrpSpPr>
        <p:grpSpPr>
          <a:xfrm>
            <a:off x="0" y="6135644"/>
            <a:ext cx="6105109" cy="638237"/>
            <a:chOff x="18114" y="5977976"/>
            <a:chExt cx="6086995" cy="638237"/>
          </a:xfrm>
        </p:grpSpPr>
        <p:sp>
          <p:nvSpPr>
            <p:cNvPr id="12" name="สี่เหลี่ยมผืนผ้า: มุมมน 11">
              <a:extLst>
                <a:ext uri="{FF2B5EF4-FFF2-40B4-BE49-F238E27FC236}">
                  <a16:creationId xmlns="" xmlns:a16="http://schemas.microsoft.com/office/drawing/2014/main" id="{C2A803BE-9F7B-768C-CB7B-D59411A0C0E5}"/>
                </a:ext>
              </a:extLst>
            </p:cNvPr>
            <p:cNvSpPr/>
            <p:nvPr/>
          </p:nvSpPr>
          <p:spPr>
            <a:xfrm rot="2700000">
              <a:off x="5605667" y="6047860"/>
              <a:ext cx="499442" cy="499442"/>
            </a:xfrm>
            <a:prstGeom prst="roundRect">
              <a:avLst/>
            </a:prstGeom>
            <a:solidFill>
              <a:srgbClr val="F1B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สี่เหลี่ยมผืนผ้า 12">
              <a:extLst>
                <a:ext uri="{FF2B5EF4-FFF2-40B4-BE49-F238E27FC236}">
                  <a16:creationId xmlns="" xmlns:a16="http://schemas.microsoft.com/office/drawing/2014/main" id="{729D30E9-8E94-AF37-7F91-B7AB7E685491}"/>
                </a:ext>
              </a:extLst>
            </p:cNvPr>
            <p:cNvSpPr/>
            <p:nvPr/>
          </p:nvSpPr>
          <p:spPr>
            <a:xfrm>
              <a:off x="18114" y="5977976"/>
              <a:ext cx="5837274" cy="638237"/>
            </a:xfrm>
            <a:prstGeom prst="rect">
              <a:avLst/>
            </a:prstGeom>
            <a:solidFill>
              <a:srgbClr val="F1B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0" name="สี่เหลี่ยมผืนผ้า: มุมมน 19">
            <a:extLst>
              <a:ext uri="{FF2B5EF4-FFF2-40B4-BE49-F238E27FC236}">
                <a16:creationId xmlns="" xmlns:a16="http://schemas.microsoft.com/office/drawing/2014/main" id="{C10A7A87-866A-2CC1-C70B-B9CDBE50EE88}"/>
              </a:ext>
            </a:extLst>
          </p:cNvPr>
          <p:cNvSpPr/>
          <p:nvPr/>
        </p:nvSpPr>
        <p:spPr>
          <a:xfrm>
            <a:off x="4048548" y="512769"/>
            <a:ext cx="4038177" cy="640545"/>
          </a:xfrm>
          <a:prstGeom prst="roundRect">
            <a:avLst>
              <a:gd name="adj" fmla="val 20921"/>
            </a:avLst>
          </a:prstGeom>
          <a:solidFill>
            <a:srgbClr val="4AB9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สี่เหลี่ยมผืนผ้า: มุมมน 25">
            <a:extLst>
              <a:ext uri="{FF2B5EF4-FFF2-40B4-BE49-F238E27FC236}">
                <a16:creationId xmlns="" xmlns:a16="http://schemas.microsoft.com/office/drawing/2014/main" id="{43A03887-0C59-2492-ABA5-0B313846F829}"/>
              </a:ext>
            </a:extLst>
          </p:cNvPr>
          <p:cNvSpPr/>
          <p:nvPr/>
        </p:nvSpPr>
        <p:spPr>
          <a:xfrm rot="2700000">
            <a:off x="6487303" y="842980"/>
            <a:ext cx="620669" cy="620669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สี่เหลี่ยมผืนผ้า: มุมมน 27">
            <a:extLst>
              <a:ext uri="{FF2B5EF4-FFF2-40B4-BE49-F238E27FC236}">
                <a16:creationId xmlns="" xmlns:a16="http://schemas.microsoft.com/office/drawing/2014/main" id="{D7C1CE27-CEAB-29E0-4255-AFCD415DBDA8}"/>
              </a:ext>
            </a:extLst>
          </p:cNvPr>
          <p:cNvSpPr/>
          <p:nvPr/>
        </p:nvSpPr>
        <p:spPr>
          <a:xfrm rot="2700000">
            <a:off x="6914070" y="5747618"/>
            <a:ext cx="310172" cy="310172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34" name="กลุ่ม 33"/>
          <p:cNvGrpSpPr/>
          <p:nvPr/>
        </p:nvGrpSpPr>
        <p:grpSpPr>
          <a:xfrm>
            <a:off x="9299621" y="179231"/>
            <a:ext cx="2241909" cy="1070407"/>
            <a:chOff x="249500" y="5320252"/>
            <a:chExt cx="2241909" cy="1070407"/>
          </a:xfrm>
        </p:grpSpPr>
        <p:pic>
          <p:nvPicPr>
            <p:cNvPr id="35" name="Picture 28">
              <a:extLst>
                <a:ext uri="{FF2B5EF4-FFF2-40B4-BE49-F238E27FC236}">
                  <a16:creationId xmlns="" xmlns:a16="http://schemas.microsoft.com/office/drawing/2014/main" id="{E24ABE8E-9F98-60DA-7BF2-E8637ED2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99" b="100000" l="0" r="984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00" y="5422333"/>
              <a:ext cx="1050050" cy="968326"/>
            </a:xfrm>
            <a:prstGeom prst="rect">
              <a:avLst/>
            </a:prstGeom>
          </p:spPr>
        </p:pic>
        <p:pic>
          <p:nvPicPr>
            <p:cNvPr id="36" name="Picture 28">
              <a:extLst>
                <a:ext uri="{FF2B5EF4-FFF2-40B4-BE49-F238E27FC236}">
                  <a16:creationId xmlns="" xmlns:a16="http://schemas.microsoft.com/office/drawing/2014/main" id="{E24ABE8E-9F98-60DA-7BF2-E8637ED2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2062" r="98969">
                          <a14:foregroundMark x1="13918" y1="51579" x2="12371" y2="46316"/>
                          <a14:foregroundMark x1="82990" y1="54737" x2="87629" y2="46316"/>
                          <a14:foregroundMark x1="28351" y1="49474" x2="29897" y2="34737"/>
                          <a14:foregroundMark x1="28351" y1="28947" x2="58247" y2="263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1916" y="5320252"/>
              <a:ext cx="1129493" cy="1062822"/>
            </a:xfrm>
            <a:prstGeom prst="rect">
              <a:avLst/>
            </a:prstGeom>
          </p:spPr>
        </p:pic>
      </p:grp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55" y="6272359"/>
            <a:ext cx="4865688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249638"/>
            <a:ext cx="11363325" cy="536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331" y="520379"/>
            <a:ext cx="343852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980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สี่เหลี่ยมผืนผ้า: มุมมน 24">
            <a:extLst>
              <a:ext uri="{FF2B5EF4-FFF2-40B4-BE49-F238E27FC236}">
                <a16:creationId xmlns="" xmlns:a16="http://schemas.microsoft.com/office/drawing/2014/main" id="{D787856A-3FAA-C71A-C799-A05DFB2B9A6C}"/>
              </a:ext>
            </a:extLst>
          </p:cNvPr>
          <p:cNvSpPr/>
          <p:nvPr/>
        </p:nvSpPr>
        <p:spPr>
          <a:xfrm rot="2700000">
            <a:off x="3928667" y="3615594"/>
            <a:ext cx="389910" cy="389910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สี่เหลี่ยมผืนผ้า: มุมมน 23">
            <a:extLst>
              <a:ext uri="{FF2B5EF4-FFF2-40B4-BE49-F238E27FC236}">
                <a16:creationId xmlns="" xmlns:a16="http://schemas.microsoft.com/office/drawing/2014/main" id="{346C4C04-4218-B80C-245B-C977730FC2ED}"/>
              </a:ext>
            </a:extLst>
          </p:cNvPr>
          <p:cNvSpPr/>
          <p:nvPr/>
        </p:nvSpPr>
        <p:spPr>
          <a:xfrm rot="2700000">
            <a:off x="4806217" y="4138100"/>
            <a:ext cx="1161548" cy="1161548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สี่เหลี่ยมผืนผ้า: มุมมน 22">
            <a:extLst>
              <a:ext uri="{FF2B5EF4-FFF2-40B4-BE49-F238E27FC236}">
                <a16:creationId xmlns="" xmlns:a16="http://schemas.microsoft.com/office/drawing/2014/main" id="{CB19DB51-E941-96A6-C426-F957D0A9C46B}"/>
              </a:ext>
            </a:extLst>
          </p:cNvPr>
          <p:cNvSpPr/>
          <p:nvPr/>
        </p:nvSpPr>
        <p:spPr>
          <a:xfrm rot="2700000">
            <a:off x="2152283" y="4933156"/>
            <a:ext cx="1939095" cy="1939095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: มุมมน 21">
            <a:extLst>
              <a:ext uri="{FF2B5EF4-FFF2-40B4-BE49-F238E27FC236}">
                <a16:creationId xmlns="" xmlns:a16="http://schemas.microsoft.com/office/drawing/2014/main" id="{99828CC3-0993-FA69-F2C4-C747FF5389B8}"/>
              </a:ext>
            </a:extLst>
          </p:cNvPr>
          <p:cNvSpPr/>
          <p:nvPr/>
        </p:nvSpPr>
        <p:spPr>
          <a:xfrm rot="2700000">
            <a:off x="-2488721" y="-2519606"/>
            <a:ext cx="5039213" cy="5039213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สี่เหลี่ยมผืนผ้า: มุมมน 15">
            <a:extLst>
              <a:ext uri="{FF2B5EF4-FFF2-40B4-BE49-F238E27FC236}">
                <a16:creationId xmlns="" xmlns:a16="http://schemas.microsoft.com/office/drawing/2014/main" id="{02D63A0F-47E5-1F92-8A31-455C4671FA4A}"/>
              </a:ext>
            </a:extLst>
          </p:cNvPr>
          <p:cNvSpPr/>
          <p:nvPr/>
        </p:nvSpPr>
        <p:spPr>
          <a:xfrm rot="2700000">
            <a:off x="8062262" y="611161"/>
            <a:ext cx="5672290" cy="5672290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: มุมมน 3">
            <a:extLst>
              <a:ext uri="{FF2B5EF4-FFF2-40B4-BE49-F238E27FC236}">
                <a16:creationId xmlns="" xmlns:a16="http://schemas.microsoft.com/office/drawing/2014/main" id="{97E77942-23AC-3474-E139-3CB0C56EFAE8}"/>
              </a:ext>
            </a:extLst>
          </p:cNvPr>
          <p:cNvSpPr/>
          <p:nvPr/>
        </p:nvSpPr>
        <p:spPr>
          <a:xfrm rot="2700000">
            <a:off x="11163974" y="5797768"/>
            <a:ext cx="1375564" cy="1375564"/>
          </a:xfrm>
          <a:prstGeom prst="roundRect">
            <a:avLst/>
          </a:prstGeom>
          <a:solidFill>
            <a:srgbClr val="F1B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="" xmlns:a16="http://schemas.microsoft.com/office/drawing/2014/main" id="{C828F3F7-290B-850E-09E2-891A66040CD5}"/>
              </a:ext>
            </a:extLst>
          </p:cNvPr>
          <p:cNvSpPr/>
          <p:nvPr/>
        </p:nvSpPr>
        <p:spPr>
          <a:xfrm rot="2700000">
            <a:off x="11509733" y="-682267"/>
            <a:ext cx="1364535" cy="1364535"/>
          </a:xfrm>
          <a:prstGeom prst="roundRect">
            <a:avLst>
              <a:gd name="adj" fmla="val 13391"/>
            </a:avLst>
          </a:prstGeom>
          <a:solidFill>
            <a:srgbClr val="91D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37">
            <a:extLst>
              <a:ext uri="{FF2B5EF4-FFF2-40B4-BE49-F238E27FC236}">
                <a16:creationId xmlns="" xmlns:a16="http://schemas.microsoft.com/office/drawing/2014/main" id="{7B3FC050-0E84-BCAD-E977-A0FCA26929CA}"/>
              </a:ext>
            </a:extLst>
          </p:cNvPr>
          <p:cNvSpPr txBox="1"/>
          <p:nvPr/>
        </p:nvSpPr>
        <p:spPr>
          <a:xfrm>
            <a:off x="11541530" y="6162384"/>
            <a:ext cx="534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13</a:t>
            </a:r>
            <a:endParaRPr lang="th-TH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1" name="กลุ่ม 10">
            <a:extLst>
              <a:ext uri="{FF2B5EF4-FFF2-40B4-BE49-F238E27FC236}">
                <a16:creationId xmlns="" xmlns:a16="http://schemas.microsoft.com/office/drawing/2014/main" id="{C2611902-6CC3-246A-F049-9BAF706E381D}"/>
              </a:ext>
            </a:extLst>
          </p:cNvPr>
          <p:cNvGrpSpPr/>
          <p:nvPr/>
        </p:nvGrpSpPr>
        <p:grpSpPr>
          <a:xfrm>
            <a:off x="0" y="6135644"/>
            <a:ext cx="6105109" cy="638237"/>
            <a:chOff x="18114" y="5977976"/>
            <a:chExt cx="6086995" cy="638237"/>
          </a:xfrm>
        </p:grpSpPr>
        <p:sp>
          <p:nvSpPr>
            <p:cNvPr id="12" name="สี่เหลี่ยมผืนผ้า: มุมมน 11">
              <a:extLst>
                <a:ext uri="{FF2B5EF4-FFF2-40B4-BE49-F238E27FC236}">
                  <a16:creationId xmlns="" xmlns:a16="http://schemas.microsoft.com/office/drawing/2014/main" id="{C2A803BE-9F7B-768C-CB7B-D59411A0C0E5}"/>
                </a:ext>
              </a:extLst>
            </p:cNvPr>
            <p:cNvSpPr/>
            <p:nvPr/>
          </p:nvSpPr>
          <p:spPr>
            <a:xfrm rot="2700000">
              <a:off x="5605667" y="6047860"/>
              <a:ext cx="499442" cy="499442"/>
            </a:xfrm>
            <a:prstGeom prst="roundRect">
              <a:avLst/>
            </a:prstGeom>
            <a:solidFill>
              <a:srgbClr val="F1B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สี่เหลี่ยมผืนผ้า 12">
              <a:extLst>
                <a:ext uri="{FF2B5EF4-FFF2-40B4-BE49-F238E27FC236}">
                  <a16:creationId xmlns="" xmlns:a16="http://schemas.microsoft.com/office/drawing/2014/main" id="{729D30E9-8E94-AF37-7F91-B7AB7E685491}"/>
                </a:ext>
              </a:extLst>
            </p:cNvPr>
            <p:cNvSpPr/>
            <p:nvPr/>
          </p:nvSpPr>
          <p:spPr>
            <a:xfrm>
              <a:off x="18114" y="5977976"/>
              <a:ext cx="5837274" cy="638237"/>
            </a:xfrm>
            <a:prstGeom prst="rect">
              <a:avLst/>
            </a:prstGeom>
            <a:solidFill>
              <a:srgbClr val="F1B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0" name="สี่เหลี่ยมผืนผ้า: มุมมน 19">
            <a:extLst>
              <a:ext uri="{FF2B5EF4-FFF2-40B4-BE49-F238E27FC236}">
                <a16:creationId xmlns="" xmlns:a16="http://schemas.microsoft.com/office/drawing/2014/main" id="{C10A7A87-866A-2CC1-C70B-B9CDBE50EE88}"/>
              </a:ext>
            </a:extLst>
          </p:cNvPr>
          <p:cNvSpPr/>
          <p:nvPr/>
        </p:nvSpPr>
        <p:spPr>
          <a:xfrm>
            <a:off x="4048549" y="512769"/>
            <a:ext cx="3438102" cy="640545"/>
          </a:xfrm>
          <a:prstGeom prst="roundRect">
            <a:avLst>
              <a:gd name="adj" fmla="val 20921"/>
            </a:avLst>
          </a:prstGeom>
          <a:solidFill>
            <a:srgbClr val="4AB9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สี่เหลี่ยมผืนผ้า: มุมมน 25">
            <a:extLst>
              <a:ext uri="{FF2B5EF4-FFF2-40B4-BE49-F238E27FC236}">
                <a16:creationId xmlns="" xmlns:a16="http://schemas.microsoft.com/office/drawing/2014/main" id="{43A03887-0C59-2492-ABA5-0B313846F829}"/>
              </a:ext>
            </a:extLst>
          </p:cNvPr>
          <p:cNvSpPr/>
          <p:nvPr/>
        </p:nvSpPr>
        <p:spPr>
          <a:xfrm rot="2700000">
            <a:off x="6487303" y="842980"/>
            <a:ext cx="620669" cy="620669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สี่เหลี่ยมผืนผ้า: มุมมน 27">
            <a:extLst>
              <a:ext uri="{FF2B5EF4-FFF2-40B4-BE49-F238E27FC236}">
                <a16:creationId xmlns="" xmlns:a16="http://schemas.microsoft.com/office/drawing/2014/main" id="{D7C1CE27-CEAB-29E0-4255-AFCD415DBDA8}"/>
              </a:ext>
            </a:extLst>
          </p:cNvPr>
          <p:cNvSpPr/>
          <p:nvPr/>
        </p:nvSpPr>
        <p:spPr>
          <a:xfrm rot="2700000">
            <a:off x="6914070" y="5747618"/>
            <a:ext cx="310172" cy="310172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34" name="กลุ่ม 33"/>
          <p:cNvGrpSpPr/>
          <p:nvPr/>
        </p:nvGrpSpPr>
        <p:grpSpPr>
          <a:xfrm>
            <a:off x="9299621" y="179231"/>
            <a:ext cx="2241909" cy="1070407"/>
            <a:chOff x="249500" y="5320252"/>
            <a:chExt cx="2241909" cy="1070407"/>
          </a:xfrm>
        </p:grpSpPr>
        <p:pic>
          <p:nvPicPr>
            <p:cNvPr id="35" name="Picture 28">
              <a:extLst>
                <a:ext uri="{FF2B5EF4-FFF2-40B4-BE49-F238E27FC236}">
                  <a16:creationId xmlns="" xmlns:a16="http://schemas.microsoft.com/office/drawing/2014/main" id="{E24ABE8E-9F98-60DA-7BF2-E8637ED2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99" b="100000" l="0" r="984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00" y="5422333"/>
              <a:ext cx="1050050" cy="968326"/>
            </a:xfrm>
            <a:prstGeom prst="rect">
              <a:avLst/>
            </a:prstGeom>
          </p:spPr>
        </p:pic>
        <p:pic>
          <p:nvPicPr>
            <p:cNvPr id="36" name="Picture 28">
              <a:extLst>
                <a:ext uri="{FF2B5EF4-FFF2-40B4-BE49-F238E27FC236}">
                  <a16:creationId xmlns="" xmlns:a16="http://schemas.microsoft.com/office/drawing/2014/main" id="{E24ABE8E-9F98-60DA-7BF2-E8637ED2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2062" r="98969">
                          <a14:foregroundMark x1="13918" y1="51579" x2="12371" y2="46316"/>
                          <a14:foregroundMark x1="82990" y1="54737" x2="87629" y2="46316"/>
                          <a14:foregroundMark x1="28351" y1="49474" x2="29897" y2="34737"/>
                          <a14:foregroundMark x1="28351" y1="28947" x2="58247" y2="263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1916" y="5320252"/>
              <a:ext cx="1129493" cy="1062822"/>
            </a:xfrm>
            <a:prstGeom prst="rect">
              <a:avLst/>
            </a:prstGeom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81" y="1455053"/>
            <a:ext cx="11395075" cy="409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55" y="6272359"/>
            <a:ext cx="4865688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606" y="483066"/>
            <a:ext cx="2693988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520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="" xmlns:a16="http://schemas.microsoft.com/office/drawing/2014/main" id="{9DD08F03-32B5-E3C8-0CB3-D68A17973D85}"/>
              </a:ext>
            </a:extLst>
          </p:cNvPr>
          <p:cNvSpPr/>
          <p:nvPr/>
        </p:nvSpPr>
        <p:spPr>
          <a:xfrm rot="2700000">
            <a:off x="3643643" y="937488"/>
            <a:ext cx="4904711" cy="4904711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="" xmlns:a16="http://schemas.microsoft.com/office/drawing/2014/main" id="{34ED0B45-9F92-90A0-88A6-494427899A6F}"/>
              </a:ext>
            </a:extLst>
          </p:cNvPr>
          <p:cNvSpPr/>
          <p:nvPr/>
        </p:nvSpPr>
        <p:spPr>
          <a:xfrm rot="2700000">
            <a:off x="10794413" y="5174618"/>
            <a:ext cx="2042000" cy="2042000"/>
          </a:xfrm>
          <a:prstGeom prst="roundRect">
            <a:avLst/>
          </a:prstGeom>
          <a:solidFill>
            <a:srgbClr val="F1B9D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: มุมมน 8">
            <a:extLst>
              <a:ext uri="{FF2B5EF4-FFF2-40B4-BE49-F238E27FC236}">
                <a16:creationId xmlns="" xmlns:a16="http://schemas.microsoft.com/office/drawing/2014/main" id="{F1303B4B-9085-B7A1-31E5-6620D27BE332}"/>
              </a:ext>
            </a:extLst>
          </p:cNvPr>
          <p:cNvSpPr/>
          <p:nvPr/>
        </p:nvSpPr>
        <p:spPr>
          <a:xfrm rot="2700000">
            <a:off x="-531424" y="-624962"/>
            <a:ext cx="2042000" cy="2042000"/>
          </a:xfrm>
          <a:prstGeom prst="roundRect">
            <a:avLst/>
          </a:prstGeom>
          <a:solidFill>
            <a:srgbClr val="F1B9D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สี่เหลี่ยมผืนผ้า: มุมมน 19">
            <a:extLst>
              <a:ext uri="{FF2B5EF4-FFF2-40B4-BE49-F238E27FC236}">
                <a16:creationId xmlns="" xmlns:a16="http://schemas.microsoft.com/office/drawing/2014/main" id="{C10A7A87-866A-2CC1-C70B-B9CDBE50EE88}"/>
              </a:ext>
            </a:extLst>
          </p:cNvPr>
          <p:cNvSpPr/>
          <p:nvPr/>
        </p:nvSpPr>
        <p:spPr>
          <a:xfrm>
            <a:off x="4048549" y="512769"/>
            <a:ext cx="3438102" cy="640545"/>
          </a:xfrm>
          <a:prstGeom prst="roundRect">
            <a:avLst>
              <a:gd name="adj" fmla="val 20921"/>
            </a:avLst>
          </a:prstGeom>
          <a:solidFill>
            <a:srgbClr val="4AB9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4" name="รูปภาพ 3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3124" y="1864816"/>
            <a:ext cx="2520285" cy="40462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รูปภาพ 3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936" y="1805127"/>
            <a:ext cx="2445421" cy="4046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รูปภาพ 3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7599" y="1876770"/>
            <a:ext cx="3300503" cy="32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รูปภาพ 3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8958" y="3212159"/>
            <a:ext cx="3067965" cy="33529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กลุ่ม 37">
            <a:extLst>
              <a:ext uri="{FF2B5EF4-FFF2-40B4-BE49-F238E27FC236}">
                <a16:creationId xmlns="" xmlns:a16="http://schemas.microsoft.com/office/drawing/2014/main" id="{C2611902-6CC3-246A-F049-9BAF706E381D}"/>
              </a:ext>
            </a:extLst>
          </p:cNvPr>
          <p:cNvGrpSpPr/>
          <p:nvPr/>
        </p:nvGrpSpPr>
        <p:grpSpPr>
          <a:xfrm>
            <a:off x="0" y="6135644"/>
            <a:ext cx="6105109" cy="638237"/>
            <a:chOff x="18114" y="5977976"/>
            <a:chExt cx="6086995" cy="638237"/>
          </a:xfrm>
        </p:grpSpPr>
        <p:sp>
          <p:nvSpPr>
            <p:cNvPr id="39" name="สี่เหลี่ยมผืนผ้า: มุมมน 11">
              <a:extLst>
                <a:ext uri="{FF2B5EF4-FFF2-40B4-BE49-F238E27FC236}">
                  <a16:creationId xmlns="" xmlns:a16="http://schemas.microsoft.com/office/drawing/2014/main" id="{C2A803BE-9F7B-768C-CB7B-D59411A0C0E5}"/>
                </a:ext>
              </a:extLst>
            </p:cNvPr>
            <p:cNvSpPr/>
            <p:nvPr/>
          </p:nvSpPr>
          <p:spPr>
            <a:xfrm rot="2700000">
              <a:off x="5605667" y="6047860"/>
              <a:ext cx="499442" cy="499442"/>
            </a:xfrm>
            <a:prstGeom prst="roundRect">
              <a:avLst/>
            </a:prstGeom>
            <a:solidFill>
              <a:srgbClr val="F1B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0" name="สี่เหลี่ยมผืนผ้า 39">
              <a:extLst>
                <a:ext uri="{FF2B5EF4-FFF2-40B4-BE49-F238E27FC236}">
                  <a16:creationId xmlns="" xmlns:a16="http://schemas.microsoft.com/office/drawing/2014/main" id="{729D30E9-8E94-AF37-7F91-B7AB7E685491}"/>
                </a:ext>
              </a:extLst>
            </p:cNvPr>
            <p:cNvSpPr/>
            <p:nvPr/>
          </p:nvSpPr>
          <p:spPr>
            <a:xfrm>
              <a:off x="18114" y="5977976"/>
              <a:ext cx="5837274" cy="638237"/>
            </a:xfrm>
            <a:prstGeom prst="rect">
              <a:avLst/>
            </a:prstGeom>
            <a:solidFill>
              <a:srgbClr val="F1B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2" name="กลุ่ม 41"/>
          <p:cNvGrpSpPr/>
          <p:nvPr/>
        </p:nvGrpSpPr>
        <p:grpSpPr>
          <a:xfrm>
            <a:off x="9299621" y="179231"/>
            <a:ext cx="2241909" cy="1070407"/>
            <a:chOff x="249500" y="5320252"/>
            <a:chExt cx="2241909" cy="1070407"/>
          </a:xfrm>
        </p:grpSpPr>
        <p:pic>
          <p:nvPicPr>
            <p:cNvPr id="43" name="Picture 28">
              <a:extLst>
                <a:ext uri="{FF2B5EF4-FFF2-40B4-BE49-F238E27FC236}">
                  <a16:creationId xmlns="" xmlns:a16="http://schemas.microsoft.com/office/drawing/2014/main" id="{E24ABE8E-9F98-60DA-7BF2-E8637ED2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99" b="100000" l="0" r="984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00" y="5422333"/>
              <a:ext cx="1050050" cy="968326"/>
            </a:xfrm>
            <a:prstGeom prst="rect">
              <a:avLst/>
            </a:prstGeom>
          </p:spPr>
        </p:pic>
        <p:pic>
          <p:nvPicPr>
            <p:cNvPr id="44" name="Picture 28">
              <a:extLst>
                <a:ext uri="{FF2B5EF4-FFF2-40B4-BE49-F238E27FC236}">
                  <a16:creationId xmlns="" xmlns:a16="http://schemas.microsoft.com/office/drawing/2014/main" id="{E24ABE8E-9F98-60DA-7BF2-E8637ED2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2062" r="98969">
                          <a14:foregroundMark x1="13918" y1="51579" x2="12371" y2="46316"/>
                          <a14:foregroundMark x1="82990" y1="54737" x2="87629" y2="46316"/>
                          <a14:foregroundMark x1="28351" y1="49474" x2="29897" y2="34737"/>
                          <a14:foregroundMark x1="28351" y1="28947" x2="58247" y2="263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1916" y="5320252"/>
              <a:ext cx="1129493" cy="1062822"/>
            </a:xfrm>
            <a:prstGeom prst="rect">
              <a:avLst/>
            </a:prstGeom>
          </p:spPr>
        </p:pic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55" y="6272359"/>
            <a:ext cx="4865688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225" y="478728"/>
            <a:ext cx="24447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961" y="1309427"/>
            <a:ext cx="51212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06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="" xmlns:a16="http://schemas.microsoft.com/office/drawing/2014/main" id="{9DD08F03-32B5-E3C8-0CB3-D68A17973D85}"/>
              </a:ext>
            </a:extLst>
          </p:cNvPr>
          <p:cNvSpPr/>
          <p:nvPr/>
        </p:nvSpPr>
        <p:spPr>
          <a:xfrm rot="2700000">
            <a:off x="3643643" y="937488"/>
            <a:ext cx="4904711" cy="4904711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="" xmlns:a16="http://schemas.microsoft.com/office/drawing/2014/main" id="{34ED0B45-9F92-90A0-88A6-494427899A6F}"/>
              </a:ext>
            </a:extLst>
          </p:cNvPr>
          <p:cNvSpPr/>
          <p:nvPr/>
        </p:nvSpPr>
        <p:spPr>
          <a:xfrm rot="2700000">
            <a:off x="10794413" y="5174618"/>
            <a:ext cx="2042000" cy="2042000"/>
          </a:xfrm>
          <a:prstGeom prst="roundRect">
            <a:avLst/>
          </a:prstGeom>
          <a:solidFill>
            <a:srgbClr val="F1B9D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: มุมมน 8">
            <a:extLst>
              <a:ext uri="{FF2B5EF4-FFF2-40B4-BE49-F238E27FC236}">
                <a16:creationId xmlns="" xmlns:a16="http://schemas.microsoft.com/office/drawing/2014/main" id="{F1303B4B-9085-B7A1-31E5-6620D27BE332}"/>
              </a:ext>
            </a:extLst>
          </p:cNvPr>
          <p:cNvSpPr/>
          <p:nvPr/>
        </p:nvSpPr>
        <p:spPr>
          <a:xfrm rot="2700000">
            <a:off x="-531424" y="-624962"/>
            <a:ext cx="2042000" cy="2042000"/>
          </a:xfrm>
          <a:prstGeom prst="roundRect">
            <a:avLst/>
          </a:prstGeom>
          <a:solidFill>
            <a:srgbClr val="F1B9D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สี่เหลี่ยมผืนผ้า: มุมมน 19">
            <a:extLst>
              <a:ext uri="{FF2B5EF4-FFF2-40B4-BE49-F238E27FC236}">
                <a16:creationId xmlns="" xmlns:a16="http://schemas.microsoft.com/office/drawing/2014/main" id="{C10A7A87-866A-2CC1-C70B-B9CDBE50EE88}"/>
              </a:ext>
            </a:extLst>
          </p:cNvPr>
          <p:cNvSpPr/>
          <p:nvPr/>
        </p:nvSpPr>
        <p:spPr>
          <a:xfrm>
            <a:off x="4048549" y="512769"/>
            <a:ext cx="3438102" cy="640545"/>
          </a:xfrm>
          <a:prstGeom prst="roundRect">
            <a:avLst>
              <a:gd name="adj" fmla="val 20921"/>
            </a:avLst>
          </a:prstGeom>
          <a:solidFill>
            <a:srgbClr val="4AB9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38" name="กลุ่ม 37">
            <a:extLst>
              <a:ext uri="{FF2B5EF4-FFF2-40B4-BE49-F238E27FC236}">
                <a16:creationId xmlns="" xmlns:a16="http://schemas.microsoft.com/office/drawing/2014/main" id="{C2611902-6CC3-246A-F049-9BAF706E381D}"/>
              </a:ext>
            </a:extLst>
          </p:cNvPr>
          <p:cNvGrpSpPr/>
          <p:nvPr/>
        </p:nvGrpSpPr>
        <p:grpSpPr>
          <a:xfrm>
            <a:off x="0" y="6135644"/>
            <a:ext cx="6105109" cy="638237"/>
            <a:chOff x="18114" y="5977976"/>
            <a:chExt cx="6086995" cy="638237"/>
          </a:xfrm>
        </p:grpSpPr>
        <p:sp>
          <p:nvSpPr>
            <p:cNvPr id="39" name="สี่เหลี่ยมผืนผ้า: มุมมน 11">
              <a:extLst>
                <a:ext uri="{FF2B5EF4-FFF2-40B4-BE49-F238E27FC236}">
                  <a16:creationId xmlns="" xmlns:a16="http://schemas.microsoft.com/office/drawing/2014/main" id="{C2A803BE-9F7B-768C-CB7B-D59411A0C0E5}"/>
                </a:ext>
              </a:extLst>
            </p:cNvPr>
            <p:cNvSpPr/>
            <p:nvPr/>
          </p:nvSpPr>
          <p:spPr>
            <a:xfrm rot="2700000">
              <a:off x="5605667" y="6047860"/>
              <a:ext cx="499442" cy="499442"/>
            </a:xfrm>
            <a:prstGeom prst="roundRect">
              <a:avLst/>
            </a:prstGeom>
            <a:solidFill>
              <a:srgbClr val="F1B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0" name="สี่เหลี่ยมผืนผ้า 39">
              <a:extLst>
                <a:ext uri="{FF2B5EF4-FFF2-40B4-BE49-F238E27FC236}">
                  <a16:creationId xmlns="" xmlns:a16="http://schemas.microsoft.com/office/drawing/2014/main" id="{729D30E9-8E94-AF37-7F91-B7AB7E685491}"/>
                </a:ext>
              </a:extLst>
            </p:cNvPr>
            <p:cNvSpPr/>
            <p:nvPr/>
          </p:nvSpPr>
          <p:spPr>
            <a:xfrm>
              <a:off x="18114" y="5977976"/>
              <a:ext cx="5837274" cy="638237"/>
            </a:xfrm>
            <a:prstGeom prst="rect">
              <a:avLst/>
            </a:prstGeom>
            <a:solidFill>
              <a:srgbClr val="F1B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2" name="กลุ่ม 41"/>
          <p:cNvGrpSpPr/>
          <p:nvPr/>
        </p:nvGrpSpPr>
        <p:grpSpPr>
          <a:xfrm>
            <a:off x="9299621" y="179231"/>
            <a:ext cx="2241909" cy="1070407"/>
            <a:chOff x="249500" y="5320252"/>
            <a:chExt cx="2241909" cy="1070407"/>
          </a:xfrm>
        </p:grpSpPr>
        <p:pic>
          <p:nvPicPr>
            <p:cNvPr id="43" name="Picture 28">
              <a:extLst>
                <a:ext uri="{FF2B5EF4-FFF2-40B4-BE49-F238E27FC236}">
                  <a16:creationId xmlns="" xmlns:a16="http://schemas.microsoft.com/office/drawing/2014/main" id="{E24ABE8E-9F98-60DA-7BF2-E8637ED2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99" b="100000" l="0" r="984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00" y="5422333"/>
              <a:ext cx="1050050" cy="968326"/>
            </a:xfrm>
            <a:prstGeom prst="rect">
              <a:avLst/>
            </a:prstGeom>
          </p:spPr>
        </p:pic>
        <p:pic>
          <p:nvPicPr>
            <p:cNvPr id="44" name="Picture 28">
              <a:extLst>
                <a:ext uri="{FF2B5EF4-FFF2-40B4-BE49-F238E27FC236}">
                  <a16:creationId xmlns="" xmlns:a16="http://schemas.microsoft.com/office/drawing/2014/main" id="{E24ABE8E-9F98-60DA-7BF2-E8637ED2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2062" r="98969">
                          <a14:foregroundMark x1="13918" y1="51579" x2="12371" y2="46316"/>
                          <a14:foregroundMark x1="82990" y1="54737" x2="87629" y2="46316"/>
                          <a14:foregroundMark x1="28351" y1="49474" x2="29897" y2="34737"/>
                          <a14:foregroundMark x1="28351" y1="28947" x2="58247" y2="263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1916" y="5320252"/>
              <a:ext cx="1129493" cy="1062822"/>
            </a:xfrm>
            <a:prstGeom prst="rect">
              <a:avLst/>
            </a:prstGeom>
          </p:spPr>
        </p:pic>
      </p:grpSp>
      <p:pic>
        <p:nvPicPr>
          <p:cNvPr id="19" name="รูปภาพ 1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21" y="3456065"/>
            <a:ext cx="3654077" cy="2645499"/>
          </a:xfrm>
          <a:prstGeom prst="rect">
            <a:avLst/>
          </a:prstGeom>
        </p:spPr>
      </p:pic>
      <p:pic>
        <p:nvPicPr>
          <p:cNvPr id="23" name="รูปภาพ 2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1" y="3403048"/>
            <a:ext cx="3656920" cy="2751532"/>
          </a:xfrm>
          <a:prstGeom prst="rect">
            <a:avLst/>
          </a:prstGeom>
        </p:spPr>
      </p:pic>
      <p:pic>
        <p:nvPicPr>
          <p:cNvPr id="20" name="รูปภาพ 1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01" y="1383539"/>
            <a:ext cx="3497240" cy="2526691"/>
          </a:xfrm>
          <a:prstGeom prst="rect">
            <a:avLst/>
          </a:prstGeom>
        </p:spPr>
      </p:pic>
      <p:pic>
        <p:nvPicPr>
          <p:cNvPr id="22" name="รูปภาพ 21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446" y="1401314"/>
            <a:ext cx="3417994" cy="2491139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55" y="6272359"/>
            <a:ext cx="4865688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225" y="478728"/>
            <a:ext cx="24447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424" y="1911897"/>
            <a:ext cx="301148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34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="" xmlns:a16="http://schemas.microsoft.com/office/drawing/2014/main" id="{9DD08F03-32B5-E3C8-0CB3-D68A17973D85}"/>
              </a:ext>
            </a:extLst>
          </p:cNvPr>
          <p:cNvSpPr/>
          <p:nvPr/>
        </p:nvSpPr>
        <p:spPr>
          <a:xfrm rot="2700000">
            <a:off x="3643644" y="937489"/>
            <a:ext cx="4904711" cy="4904711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สี่เหลี่ยมผืนผ้า: มุมมน 2">
            <a:extLst>
              <a:ext uri="{FF2B5EF4-FFF2-40B4-BE49-F238E27FC236}">
                <a16:creationId xmlns="" xmlns:a16="http://schemas.microsoft.com/office/drawing/2014/main" id="{EBA83539-1716-0AE0-BFC3-BDAA6E42E091}"/>
              </a:ext>
            </a:extLst>
          </p:cNvPr>
          <p:cNvSpPr/>
          <p:nvPr/>
        </p:nvSpPr>
        <p:spPr>
          <a:xfrm rot="2700000">
            <a:off x="3915792" y="1209637"/>
            <a:ext cx="4360414" cy="4360414"/>
          </a:xfrm>
          <a:prstGeom prst="roundRect">
            <a:avLst>
              <a:gd name="adj" fmla="val 13391"/>
            </a:avLst>
          </a:prstGeom>
          <a:solidFill>
            <a:srgbClr val="91D2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="" xmlns:a16="http://schemas.microsoft.com/office/drawing/2014/main" id="{483721E4-73CE-353E-1E2B-DD67562B74F7}"/>
              </a:ext>
            </a:extLst>
          </p:cNvPr>
          <p:cNvCxnSpPr/>
          <p:nvPr/>
        </p:nvCxnSpPr>
        <p:spPr>
          <a:xfrm>
            <a:off x="3748264" y="3397571"/>
            <a:ext cx="46954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สี่เหลี่ยมผืนผ้า: มุมมน 7">
            <a:extLst>
              <a:ext uri="{FF2B5EF4-FFF2-40B4-BE49-F238E27FC236}">
                <a16:creationId xmlns="" xmlns:a16="http://schemas.microsoft.com/office/drawing/2014/main" id="{34ED0B45-9F92-90A0-88A6-494427899A6F}"/>
              </a:ext>
            </a:extLst>
          </p:cNvPr>
          <p:cNvSpPr/>
          <p:nvPr/>
        </p:nvSpPr>
        <p:spPr>
          <a:xfrm rot="2700000">
            <a:off x="10794413" y="5174618"/>
            <a:ext cx="2042000" cy="2042000"/>
          </a:xfrm>
          <a:prstGeom prst="roundRect">
            <a:avLst/>
          </a:prstGeom>
          <a:solidFill>
            <a:srgbClr val="F1B9D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: มุมมน 8">
            <a:extLst>
              <a:ext uri="{FF2B5EF4-FFF2-40B4-BE49-F238E27FC236}">
                <a16:creationId xmlns="" xmlns:a16="http://schemas.microsoft.com/office/drawing/2014/main" id="{F1303B4B-9085-B7A1-31E5-6620D27BE332}"/>
              </a:ext>
            </a:extLst>
          </p:cNvPr>
          <p:cNvSpPr/>
          <p:nvPr/>
        </p:nvSpPr>
        <p:spPr>
          <a:xfrm rot="2700000">
            <a:off x="-531424" y="-624962"/>
            <a:ext cx="2042000" cy="2042000"/>
          </a:xfrm>
          <a:prstGeom prst="roundRect">
            <a:avLst/>
          </a:prstGeom>
          <a:solidFill>
            <a:srgbClr val="F1B9D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519" y="2102573"/>
            <a:ext cx="4906962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316502"/>
            <a:ext cx="4572000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06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: มุมมน 4">
            <a:extLst>
              <a:ext uri="{FF2B5EF4-FFF2-40B4-BE49-F238E27FC236}">
                <a16:creationId xmlns="" xmlns:a16="http://schemas.microsoft.com/office/drawing/2014/main" id="{6B99E1C8-0CD5-1A9C-428B-7CA3FDB7181F}"/>
              </a:ext>
            </a:extLst>
          </p:cNvPr>
          <p:cNvSpPr/>
          <p:nvPr/>
        </p:nvSpPr>
        <p:spPr>
          <a:xfrm rot="2700000">
            <a:off x="288205" y="611161"/>
            <a:ext cx="5672290" cy="5672290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="" xmlns:a16="http://schemas.microsoft.com/office/drawing/2014/main" id="{8F7EF250-5D4B-81C6-A507-347EAA477C11}"/>
              </a:ext>
            </a:extLst>
          </p:cNvPr>
          <p:cNvSpPr/>
          <p:nvPr/>
        </p:nvSpPr>
        <p:spPr>
          <a:xfrm rot="2700000">
            <a:off x="645807" y="927085"/>
            <a:ext cx="5042812" cy="5042812"/>
          </a:xfrm>
          <a:prstGeom prst="roundRect">
            <a:avLst>
              <a:gd name="adj" fmla="val 13391"/>
            </a:avLst>
          </a:prstGeom>
          <a:solidFill>
            <a:srgbClr val="91D2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สี่เหลี่ยมผืนผ้า: มุมมน 1">
            <a:extLst>
              <a:ext uri="{FF2B5EF4-FFF2-40B4-BE49-F238E27FC236}">
                <a16:creationId xmlns="" xmlns:a16="http://schemas.microsoft.com/office/drawing/2014/main" id="{DCAB28ED-3D96-7AD6-CE19-4672DBB5A1E1}"/>
              </a:ext>
            </a:extLst>
          </p:cNvPr>
          <p:cNvSpPr/>
          <p:nvPr/>
        </p:nvSpPr>
        <p:spPr>
          <a:xfrm rot="2700000">
            <a:off x="-1353671" y="-1353671"/>
            <a:ext cx="2707342" cy="2707342"/>
          </a:xfrm>
          <a:prstGeom prst="roundRect">
            <a:avLst/>
          </a:prstGeom>
          <a:solidFill>
            <a:srgbClr val="4AB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="" xmlns:a16="http://schemas.microsoft.com/office/drawing/2014/main" id="{534E78C4-1762-D729-79C7-9F3C5C65EA76}"/>
              </a:ext>
            </a:extLst>
          </p:cNvPr>
          <p:cNvSpPr/>
          <p:nvPr/>
        </p:nvSpPr>
        <p:spPr>
          <a:xfrm rot="2700000">
            <a:off x="11163974" y="5797768"/>
            <a:ext cx="1375564" cy="1375564"/>
          </a:xfrm>
          <a:prstGeom prst="roundRect">
            <a:avLst/>
          </a:prstGeom>
          <a:solidFill>
            <a:srgbClr val="F1B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="" xmlns:a16="http://schemas.microsoft.com/office/drawing/2014/main" id="{FF39F2EA-2DD4-6528-0EC9-21A786E639F9}"/>
              </a:ext>
            </a:extLst>
          </p:cNvPr>
          <p:cNvSpPr/>
          <p:nvPr/>
        </p:nvSpPr>
        <p:spPr>
          <a:xfrm rot="2700000">
            <a:off x="6332867" y="4509599"/>
            <a:ext cx="600273" cy="600273"/>
          </a:xfrm>
          <a:prstGeom prst="roundRect">
            <a:avLst/>
          </a:prstGeom>
          <a:solidFill>
            <a:srgbClr val="4AB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: มุมมน 8">
            <a:extLst>
              <a:ext uri="{FF2B5EF4-FFF2-40B4-BE49-F238E27FC236}">
                <a16:creationId xmlns="" xmlns:a16="http://schemas.microsoft.com/office/drawing/2014/main" id="{58EEE9AB-5D55-E27B-99E9-45E824AF62FB}"/>
              </a:ext>
            </a:extLst>
          </p:cNvPr>
          <p:cNvSpPr/>
          <p:nvPr/>
        </p:nvSpPr>
        <p:spPr>
          <a:xfrm rot="2700000">
            <a:off x="5762503" y="799528"/>
            <a:ext cx="496703" cy="496703"/>
          </a:xfrm>
          <a:prstGeom prst="roundRect">
            <a:avLst/>
          </a:prstGeom>
          <a:solidFill>
            <a:srgbClr val="4AB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: มุมมน 9">
            <a:extLst>
              <a:ext uri="{FF2B5EF4-FFF2-40B4-BE49-F238E27FC236}">
                <a16:creationId xmlns="" xmlns:a16="http://schemas.microsoft.com/office/drawing/2014/main" id="{7CAAFC39-8ABF-BB9F-DAB3-EA18BD2C697A}"/>
              </a:ext>
            </a:extLst>
          </p:cNvPr>
          <p:cNvSpPr/>
          <p:nvPr/>
        </p:nvSpPr>
        <p:spPr>
          <a:xfrm rot="2700000">
            <a:off x="11509733" y="-682267"/>
            <a:ext cx="1364535" cy="1364535"/>
          </a:xfrm>
          <a:prstGeom prst="roundRect">
            <a:avLst>
              <a:gd name="adj" fmla="val 13391"/>
            </a:avLst>
          </a:prstGeom>
          <a:solidFill>
            <a:srgbClr val="91D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TextBox 37">
            <a:extLst>
              <a:ext uri="{FF2B5EF4-FFF2-40B4-BE49-F238E27FC236}">
                <a16:creationId xmlns="" xmlns:a16="http://schemas.microsoft.com/office/drawing/2014/main" id="{7431608A-F445-E92B-4632-6E53CAA9AAB2}"/>
              </a:ext>
            </a:extLst>
          </p:cNvPr>
          <p:cNvSpPr txBox="1"/>
          <p:nvPr/>
        </p:nvSpPr>
        <p:spPr>
          <a:xfrm>
            <a:off x="11541530" y="6162384"/>
            <a:ext cx="534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01</a:t>
            </a:r>
            <a:endParaRPr lang="th-TH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4" name="กลุ่ม 23">
            <a:extLst>
              <a:ext uri="{FF2B5EF4-FFF2-40B4-BE49-F238E27FC236}">
                <a16:creationId xmlns="" xmlns:a16="http://schemas.microsoft.com/office/drawing/2014/main" id="{11162823-C2E3-A410-BB46-D6300C3B3585}"/>
              </a:ext>
            </a:extLst>
          </p:cNvPr>
          <p:cNvGrpSpPr/>
          <p:nvPr/>
        </p:nvGrpSpPr>
        <p:grpSpPr>
          <a:xfrm>
            <a:off x="0" y="6135644"/>
            <a:ext cx="6105109" cy="638237"/>
            <a:chOff x="18114" y="5977976"/>
            <a:chExt cx="6086995" cy="638237"/>
          </a:xfrm>
        </p:grpSpPr>
        <p:sp>
          <p:nvSpPr>
            <p:cNvPr id="22" name="สี่เหลี่ยมผืนผ้า: มุมมน 21">
              <a:extLst>
                <a:ext uri="{FF2B5EF4-FFF2-40B4-BE49-F238E27FC236}">
                  <a16:creationId xmlns="" xmlns:a16="http://schemas.microsoft.com/office/drawing/2014/main" id="{89B4D332-EA1A-5DB8-874D-71B880BC9776}"/>
                </a:ext>
              </a:extLst>
            </p:cNvPr>
            <p:cNvSpPr/>
            <p:nvPr/>
          </p:nvSpPr>
          <p:spPr>
            <a:xfrm rot="2700000">
              <a:off x="5605667" y="6047860"/>
              <a:ext cx="499442" cy="499442"/>
            </a:xfrm>
            <a:prstGeom prst="roundRect">
              <a:avLst/>
            </a:prstGeom>
            <a:solidFill>
              <a:srgbClr val="F1B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3" name="สี่เหลี่ยมผืนผ้า 22">
              <a:extLst>
                <a:ext uri="{FF2B5EF4-FFF2-40B4-BE49-F238E27FC236}">
                  <a16:creationId xmlns="" xmlns:a16="http://schemas.microsoft.com/office/drawing/2014/main" id="{152D8F12-AAEB-4596-8F29-2A4A5ACC09A9}"/>
                </a:ext>
              </a:extLst>
            </p:cNvPr>
            <p:cNvSpPr/>
            <p:nvPr/>
          </p:nvSpPr>
          <p:spPr>
            <a:xfrm>
              <a:off x="18114" y="5977976"/>
              <a:ext cx="5837274" cy="638237"/>
            </a:xfrm>
            <a:prstGeom prst="rect">
              <a:avLst/>
            </a:prstGeom>
            <a:solidFill>
              <a:srgbClr val="F1B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cxnSp>
        <p:nvCxnSpPr>
          <p:cNvPr id="31" name="ตัวเชื่อมต่อตรง 30">
            <a:extLst>
              <a:ext uri="{FF2B5EF4-FFF2-40B4-BE49-F238E27FC236}">
                <a16:creationId xmlns="" xmlns:a16="http://schemas.microsoft.com/office/drawing/2014/main" id="{9894C767-CD34-55B7-8F03-F7A30339F0BA}"/>
              </a:ext>
            </a:extLst>
          </p:cNvPr>
          <p:cNvCxnSpPr/>
          <p:nvPr/>
        </p:nvCxnSpPr>
        <p:spPr>
          <a:xfrm>
            <a:off x="7078111" y="4334479"/>
            <a:ext cx="4695471" cy="0"/>
          </a:xfrm>
          <a:prstGeom prst="line">
            <a:avLst/>
          </a:prstGeom>
          <a:ln>
            <a:solidFill>
              <a:srgbClr val="F1B9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สี่เหลี่ยมผืนผ้า: มุมมน 31">
            <a:extLst>
              <a:ext uri="{FF2B5EF4-FFF2-40B4-BE49-F238E27FC236}">
                <a16:creationId xmlns="" xmlns:a16="http://schemas.microsoft.com/office/drawing/2014/main" id="{5C8EE58C-137F-9062-8E67-E451DC952A45}"/>
              </a:ext>
            </a:extLst>
          </p:cNvPr>
          <p:cNvSpPr/>
          <p:nvPr/>
        </p:nvSpPr>
        <p:spPr>
          <a:xfrm rot="2700000">
            <a:off x="8137856" y="266615"/>
            <a:ext cx="249951" cy="249951"/>
          </a:xfrm>
          <a:prstGeom prst="roundRect">
            <a:avLst/>
          </a:prstGeom>
          <a:solidFill>
            <a:srgbClr val="4AB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3" name="กลุ่ม 2"/>
          <p:cNvGrpSpPr/>
          <p:nvPr/>
        </p:nvGrpSpPr>
        <p:grpSpPr>
          <a:xfrm>
            <a:off x="198889" y="5699891"/>
            <a:ext cx="1644138" cy="796263"/>
            <a:chOff x="198889" y="5699891"/>
            <a:chExt cx="1644138" cy="796263"/>
          </a:xfrm>
        </p:grpSpPr>
        <p:pic>
          <p:nvPicPr>
            <p:cNvPr id="26" name="Picture 28">
              <a:extLst>
                <a:ext uri="{FF2B5EF4-FFF2-40B4-BE49-F238E27FC236}">
                  <a16:creationId xmlns="" xmlns:a16="http://schemas.microsoft.com/office/drawing/2014/main" id="{E24ABE8E-9F98-60DA-7BF2-E8637ED2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99" b="100000" l="0" r="984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889" y="5706080"/>
              <a:ext cx="806182" cy="790074"/>
            </a:xfrm>
            <a:prstGeom prst="rect">
              <a:avLst/>
            </a:prstGeom>
          </p:spPr>
        </p:pic>
        <p:pic>
          <p:nvPicPr>
            <p:cNvPr id="28" name="Picture 28">
              <a:extLst>
                <a:ext uri="{FF2B5EF4-FFF2-40B4-BE49-F238E27FC236}">
                  <a16:creationId xmlns="" xmlns:a16="http://schemas.microsoft.com/office/drawing/2014/main" id="{E24ABE8E-9F98-60DA-7BF2-E8637ED2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2062" r="98969">
                          <a14:foregroundMark x1="13918" y1="51579" x2="12371" y2="46316"/>
                          <a14:foregroundMark x1="82990" y1="54737" x2="87629" y2="46316"/>
                          <a14:foregroundMark x1="28351" y1="49474" x2="29897" y2="34737"/>
                          <a14:foregroundMark x1="28351" y1="28947" x2="58247" y2="263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953" y="5699891"/>
              <a:ext cx="790074" cy="790074"/>
            </a:xfrm>
            <a:prstGeom prst="rect">
              <a:avLst/>
            </a:prstGeom>
          </p:spPr>
        </p:pic>
      </p:grpSp>
      <p:pic>
        <p:nvPicPr>
          <p:cNvPr id="30" name="รูปภาพ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7" t="1839" r="7700" b="49191"/>
          <a:stretch/>
        </p:blipFill>
        <p:spPr>
          <a:xfrm>
            <a:off x="464958" y="902473"/>
            <a:ext cx="5389687" cy="50896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7" y="6321425"/>
            <a:ext cx="40608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120" y="964873"/>
            <a:ext cx="5224462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76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สี่เหลี่ยมผืนผ้า: มุมมน 24">
            <a:extLst>
              <a:ext uri="{FF2B5EF4-FFF2-40B4-BE49-F238E27FC236}">
                <a16:creationId xmlns="" xmlns:a16="http://schemas.microsoft.com/office/drawing/2014/main" id="{D787856A-3FAA-C71A-C799-A05DFB2B9A6C}"/>
              </a:ext>
            </a:extLst>
          </p:cNvPr>
          <p:cNvSpPr/>
          <p:nvPr/>
        </p:nvSpPr>
        <p:spPr>
          <a:xfrm rot="2700000">
            <a:off x="3928667" y="3615594"/>
            <a:ext cx="389910" cy="389910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สี่เหลี่ยมผืนผ้า: มุมมน 23">
            <a:extLst>
              <a:ext uri="{FF2B5EF4-FFF2-40B4-BE49-F238E27FC236}">
                <a16:creationId xmlns="" xmlns:a16="http://schemas.microsoft.com/office/drawing/2014/main" id="{346C4C04-4218-B80C-245B-C977730FC2ED}"/>
              </a:ext>
            </a:extLst>
          </p:cNvPr>
          <p:cNvSpPr/>
          <p:nvPr/>
        </p:nvSpPr>
        <p:spPr>
          <a:xfrm rot="2700000">
            <a:off x="4806217" y="4138100"/>
            <a:ext cx="1161548" cy="1161548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สี่เหลี่ยมผืนผ้า: มุมมน 22">
            <a:extLst>
              <a:ext uri="{FF2B5EF4-FFF2-40B4-BE49-F238E27FC236}">
                <a16:creationId xmlns="" xmlns:a16="http://schemas.microsoft.com/office/drawing/2014/main" id="{CB19DB51-E941-96A6-C426-F957D0A9C46B}"/>
              </a:ext>
            </a:extLst>
          </p:cNvPr>
          <p:cNvSpPr/>
          <p:nvPr/>
        </p:nvSpPr>
        <p:spPr>
          <a:xfrm rot="2700000">
            <a:off x="2152284" y="5041811"/>
            <a:ext cx="1939095" cy="1939095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: มุมมน 21">
            <a:extLst>
              <a:ext uri="{FF2B5EF4-FFF2-40B4-BE49-F238E27FC236}">
                <a16:creationId xmlns="" xmlns:a16="http://schemas.microsoft.com/office/drawing/2014/main" id="{99828CC3-0993-FA69-F2C4-C747FF5389B8}"/>
              </a:ext>
            </a:extLst>
          </p:cNvPr>
          <p:cNvSpPr/>
          <p:nvPr/>
        </p:nvSpPr>
        <p:spPr>
          <a:xfrm rot="2700000">
            <a:off x="-2488721" y="-2519606"/>
            <a:ext cx="5039213" cy="5039213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สี่เหลี่ยมผืนผ้า: มุมมน 15">
            <a:extLst>
              <a:ext uri="{FF2B5EF4-FFF2-40B4-BE49-F238E27FC236}">
                <a16:creationId xmlns="" xmlns:a16="http://schemas.microsoft.com/office/drawing/2014/main" id="{02D63A0F-47E5-1F92-8A31-455C4671FA4A}"/>
              </a:ext>
            </a:extLst>
          </p:cNvPr>
          <p:cNvSpPr/>
          <p:nvPr/>
        </p:nvSpPr>
        <p:spPr>
          <a:xfrm rot="2700000">
            <a:off x="8062262" y="611161"/>
            <a:ext cx="5672290" cy="5672290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: มุมมน 3">
            <a:extLst>
              <a:ext uri="{FF2B5EF4-FFF2-40B4-BE49-F238E27FC236}">
                <a16:creationId xmlns="" xmlns:a16="http://schemas.microsoft.com/office/drawing/2014/main" id="{97E77942-23AC-3474-E139-3CB0C56EFAE8}"/>
              </a:ext>
            </a:extLst>
          </p:cNvPr>
          <p:cNvSpPr/>
          <p:nvPr/>
        </p:nvSpPr>
        <p:spPr>
          <a:xfrm rot="2700000">
            <a:off x="11163974" y="5797768"/>
            <a:ext cx="1375564" cy="1375564"/>
          </a:xfrm>
          <a:prstGeom prst="roundRect">
            <a:avLst/>
          </a:prstGeom>
          <a:solidFill>
            <a:srgbClr val="F1B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="" xmlns:a16="http://schemas.microsoft.com/office/drawing/2014/main" id="{C828F3F7-290B-850E-09E2-891A66040CD5}"/>
              </a:ext>
            </a:extLst>
          </p:cNvPr>
          <p:cNvSpPr/>
          <p:nvPr/>
        </p:nvSpPr>
        <p:spPr>
          <a:xfrm rot="2700000">
            <a:off x="11509733" y="-682267"/>
            <a:ext cx="1364535" cy="1364535"/>
          </a:xfrm>
          <a:prstGeom prst="roundRect">
            <a:avLst>
              <a:gd name="adj" fmla="val 13391"/>
            </a:avLst>
          </a:prstGeom>
          <a:solidFill>
            <a:srgbClr val="91D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37">
            <a:extLst>
              <a:ext uri="{FF2B5EF4-FFF2-40B4-BE49-F238E27FC236}">
                <a16:creationId xmlns="" xmlns:a16="http://schemas.microsoft.com/office/drawing/2014/main" id="{7B3FC050-0E84-BCAD-E977-A0FCA26929CA}"/>
              </a:ext>
            </a:extLst>
          </p:cNvPr>
          <p:cNvSpPr txBox="1"/>
          <p:nvPr/>
        </p:nvSpPr>
        <p:spPr>
          <a:xfrm>
            <a:off x="11541530" y="6162384"/>
            <a:ext cx="534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02</a:t>
            </a:r>
            <a:endParaRPr lang="th-TH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1" name="กลุ่ม 10">
            <a:extLst>
              <a:ext uri="{FF2B5EF4-FFF2-40B4-BE49-F238E27FC236}">
                <a16:creationId xmlns="" xmlns:a16="http://schemas.microsoft.com/office/drawing/2014/main" id="{C2611902-6CC3-246A-F049-9BAF706E381D}"/>
              </a:ext>
            </a:extLst>
          </p:cNvPr>
          <p:cNvGrpSpPr/>
          <p:nvPr/>
        </p:nvGrpSpPr>
        <p:grpSpPr>
          <a:xfrm>
            <a:off x="0" y="6135644"/>
            <a:ext cx="6105109" cy="638237"/>
            <a:chOff x="18114" y="5977976"/>
            <a:chExt cx="6086995" cy="638237"/>
          </a:xfrm>
        </p:grpSpPr>
        <p:sp>
          <p:nvSpPr>
            <p:cNvPr id="12" name="สี่เหลี่ยมผืนผ้า: มุมมน 11">
              <a:extLst>
                <a:ext uri="{FF2B5EF4-FFF2-40B4-BE49-F238E27FC236}">
                  <a16:creationId xmlns="" xmlns:a16="http://schemas.microsoft.com/office/drawing/2014/main" id="{C2A803BE-9F7B-768C-CB7B-D59411A0C0E5}"/>
                </a:ext>
              </a:extLst>
            </p:cNvPr>
            <p:cNvSpPr/>
            <p:nvPr/>
          </p:nvSpPr>
          <p:spPr>
            <a:xfrm rot="2700000">
              <a:off x="5605667" y="6047860"/>
              <a:ext cx="499442" cy="499442"/>
            </a:xfrm>
            <a:prstGeom prst="roundRect">
              <a:avLst/>
            </a:prstGeom>
            <a:solidFill>
              <a:srgbClr val="F1B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สี่เหลี่ยมผืนผ้า 12">
              <a:extLst>
                <a:ext uri="{FF2B5EF4-FFF2-40B4-BE49-F238E27FC236}">
                  <a16:creationId xmlns="" xmlns:a16="http://schemas.microsoft.com/office/drawing/2014/main" id="{729D30E9-8E94-AF37-7F91-B7AB7E685491}"/>
                </a:ext>
              </a:extLst>
            </p:cNvPr>
            <p:cNvSpPr/>
            <p:nvPr/>
          </p:nvSpPr>
          <p:spPr>
            <a:xfrm>
              <a:off x="18114" y="5977976"/>
              <a:ext cx="5837274" cy="638237"/>
            </a:xfrm>
            <a:prstGeom prst="rect">
              <a:avLst/>
            </a:prstGeom>
            <a:solidFill>
              <a:srgbClr val="F1B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0" name="สี่เหลี่ยมผืนผ้า: มุมมน 19">
            <a:extLst>
              <a:ext uri="{FF2B5EF4-FFF2-40B4-BE49-F238E27FC236}">
                <a16:creationId xmlns="" xmlns:a16="http://schemas.microsoft.com/office/drawing/2014/main" id="{C10A7A87-866A-2CC1-C70B-B9CDBE50EE88}"/>
              </a:ext>
            </a:extLst>
          </p:cNvPr>
          <p:cNvSpPr/>
          <p:nvPr/>
        </p:nvSpPr>
        <p:spPr>
          <a:xfrm>
            <a:off x="404957" y="725038"/>
            <a:ext cx="2662178" cy="640545"/>
          </a:xfrm>
          <a:prstGeom prst="roundRect">
            <a:avLst>
              <a:gd name="adj" fmla="val 20921"/>
            </a:avLst>
          </a:prstGeom>
          <a:solidFill>
            <a:srgbClr val="4AB9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สี่เหลี่ยมผืนผ้า: มุมมน 25">
            <a:extLst>
              <a:ext uri="{FF2B5EF4-FFF2-40B4-BE49-F238E27FC236}">
                <a16:creationId xmlns="" xmlns:a16="http://schemas.microsoft.com/office/drawing/2014/main" id="{43A03887-0C59-2492-ABA5-0B313846F829}"/>
              </a:ext>
            </a:extLst>
          </p:cNvPr>
          <p:cNvSpPr/>
          <p:nvPr/>
        </p:nvSpPr>
        <p:spPr>
          <a:xfrm rot="2700000">
            <a:off x="6487303" y="842980"/>
            <a:ext cx="620669" cy="620669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สี่เหลี่ยมผืนผ้า: มุมมน 27">
            <a:extLst>
              <a:ext uri="{FF2B5EF4-FFF2-40B4-BE49-F238E27FC236}">
                <a16:creationId xmlns="" xmlns:a16="http://schemas.microsoft.com/office/drawing/2014/main" id="{D7C1CE27-CEAB-29E0-4255-AFCD415DBDA8}"/>
              </a:ext>
            </a:extLst>
          </p:cNvPr>
          <p:cNvSpPr/>
          <p:nvPr/>
        </p:nvSpPr>
        <p:spPr>
          <a:xfrm rot="2700000">
            <a:off x="6914070" y="5747618"/>
            <a:ext cx="310172" cy="310172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" name="กลุ่ม 1"/>
          <p:cNvGrpSpPr/>
          <p:nvPr/>
        </p:nvGrpSpPr>
        <p:grpSpPr>
          <a:xfrm>
            <a:off x="249500" y="5320252"/>
            <a:ext cx="2241909" cy="1070407"/>
            <a:chOff x="249500" y="5320252"/>
            <a:chExt cx="2241909" cy="1070407"/>
          </a:xfrm>
        </p:grpSpPr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E24ABE8E-9F98-60DA-7BF2-E8637ED2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99" b="100000" l="0" r="984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00" y="5422333"/>
              <a:ext cx="1050050" cy="968326"/>
            </a:xfrm>
            <a:prstGeom prst="rect">
              <a:avLst/>
            </a:prstGeom>
          </p:spPr>
        </p:pic>
        <p:pic>
          <p:nvPicPr>
            <p:cNvPr id="30" name="Picture 28">
              <a:extLst>
                <a:ext uri="{FF2B5EF4-FFF2-40B4-BE49-F238E27FC236}">
                  <a16:creationId xmlns="" xmlns:a16="http://schemas.microsoft.com/office/drawing/2014/main" id="{E24ABE8E-9F98-60DA-7BF2-E8637ED2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2062" r="98969">
                          <a14:foregroundMark x1="13918" y1="51579" x2="12371" y2="46316"/>
                          <a14:foregroundMark x1="82990" y1="54737" x2="87629" y2="46316"/>
                          <a14:foregroundMark x1="28351" y1="49474" x2="29897" y2="34737"/>
                          <a14:foregroundMark x1="28351" y1="28947" x2="58247" y2="263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1916" y="5320252"/>
              <a:ext cx="1129493" cy="1062822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" t="4891" r="1435" b="5139"/>
          <a:stretch/>
        </p:blipFill>
        <p:spPr bwMode="auto">
          <a:xfrm>
            <a:off x="2927322" y="2562030"/>
            <a:ext cx="6816723" cy="3506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36" y="714435"/>
            <a:ext cx="10669588" cy="608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87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สี่เหลี่ยมผืนผ้า: มุมมน 15">
            <a:extLst>
              <a:ext uri="{FF2B5EF4-FFF2-40B4-BE49-F238E27FC236}">
                <a16:creationId xmlns="" xmlns:a16="http://schemas.microsoft.com/office/drawing/2014/main" id="{02D63A0F-47E5-1F92-8A31-455C4671FA4A}"/>
              </a:ext>
            </a:extLst>
          </p:cNvPr>
          <p:cNvSpPr/>
          <p:nvPr/>
        </p:nvSpPr>
        <p:spPr>
          <a:xfrm rot="18900000" flipH="1">
            <a:off x="-2488721" y="611161"/>
            <a:ext cx="5672290" cy="5672290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: มุมมน 3">
            <a:extLst>
              <a:ext uri="{FF2B5EF4-FFF2-40B4-BE49-F238E27FC236}">
                <a16:creationId xmlns="" xmlns:a16="http://schemas.microsoft.com/office/drawing/2014/main" id="{97E77942-23AC-3474-E139-3CB0C56EFAE8}"/>
              </a:ext>
            </a:extLst>
          </p:cNvPr>
          <p:cNvSpPr/>
          <p:nvPr/>
        </p:nvSpPr>
        <p:spPr>
          <a:xfrm rot="2700000">
            <a:off x="11163974" y="5797768"/>
            <a:ext cx="1375564" cy="1375564"/>
          </a:xfrm>
          <a:prstGeom prst="roundRect">
            <a:avLst/>
          </a:prstGeom>
          <a:solidFill>
            <a:srgbClr val="F1B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="" xmlns:a16="http://schemas.microsoft.com/office/drawing/2014/main" id="{C828F3F7-290B-850E-09E2-891A66040CD5}"/>
              </a:ext>
            </a:extLst>
          </p:cNvPr>
          <p:cNvSpPr/>
          <p:nvPr/>
        </p:nvSpPr>
        <p:spPr>
          <a:xfrm rot="2700000">
            <a:off x="11509733" y="-682267"/>
            <a:ext cx="1364535" cy="1364535"/>
          </a:xfrm>
          <a:prstGeom prst="roundRect">
            <a:avLst>
              <a:gd name="adj" fmla="val 13391"/>
            </a:avLst>
          </a:prstGeom>
          <a:solidFill>
            <a:srgbClr val="91D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37">
            <a:extLst>
              <a:ext uri="{FF2B5EF4-FFF2-40B4-BE49-F238E27FC236}">
                <a16:creationId xmlns="" xmlns:a16="http://schemas.microsoft.com/office/drawing/2014/main" id="{7B3FC050-0E84-BCAD-E977-A0FCA26929CA}"/>
              </a:ext>
            </a:extLst>
          </p:cNvPr>
          <p:cNvSpPr txBox="1"/>
          <p:nvPr/>
        </p:nvSpPr>
        <p:spPr>
          <a:xfrm>
            <a:off x="11541530" y="6162384"/>
            <a:ext cx="534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03</a:t>
            </a:r>
            <a:endParaRPr lang="th-TH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1" name="กลุ่ม 10">
            <a:extLst>
              <a:ext uri="{FF2B5EF4-FFF2-40B4-BE49-F238E27FC236}">
                <a16:creationId xmlns="" xmlns:a16="http://schemas.microsoft.com/office/drawing/2014/main" id="{C2611902-6CC3-246A-F049-9BAF706E381D}"/>
              </a:ext>
            </a:extLst>
          </p:cNvPr>
          <p:cNvGrpSpPr/>
          <p:nvPr/>
        </p:nvGrpSpPr>
        <p:grpSpPr>
          <a:xfrm>
            <a:off x="0" y="6135644"/>
            <a:ext cx="6105109" cy="638237"/>
            <a:chOff x="18114" y="5977976"/>
            <a:chExt cx="6086995" cy="638237"/>
          </a:xfrm>
        </p:grpSpPr>
        <p:sp>
          <p:nvSpPr>
            <p:cNvPr id="12" name="สี่เหลี่ยมผืนผ้า: มุมมน 11">
              <a:extLst>
                <a:ext uri="{FF2B5EF4-FFF2-40B4-BE49-F238E27FC236}">
                  <a16:creationId xmlns="" xmlns:a16="http://schemas.microsoft.com/office/drawing/2014/main" id="{C2A803BE-9F7B-768C-CB7B-D59411A0C0E5}"/>
                </a:ext>
              </a:extLst>
            </p:cNvPr>
            <p:cNvSpPr/>
            <p:nvPr/>
          </p:nvSpPr>
          <p:spPr>
            <a:xfrm rot="2700000">
              <a:off x="5605667" y="6047860"/>
              <a:ext cx="499442" cy="499442"/>
            </a:xfrm>
            <a:prstGeom prst="roundRect">
              <a:avLst/>
            </a:prstGeom>
            <a:solidFill>
              <a:srgbClr val="F1B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สี่เหลี่ยมผืนผ้า 12">
              <a:extLst>
                <a:ext uri="{FF2B5EF4-FFF2-40B4-BE49-F238E27FC236}">
                  <a16:creationId xmlns="" xmlns:a16="http://schemas.microsoft.com/office/drawing/2014/main" id="{729D30E9-8E94-AF37-7F91-B7AB7E685491}"/>
                </a:ext>
              </a:extLst>
            </p:cNvPr>
            <p:cNvSpPr/>
            <p:nvPr/>
          </p:nvSpPr>
          <p:spPr>
            <a:xfrm>
              <a:off x="18114" y="5977976"/>
              <a:ext cx="5837274" cy="638237"/>
            </a:xfrm>
            <a:prstGeom prst="rect">
              <a:avLst/>
            </a:prstGeom>
            <a:solidFill>
              <a:srgbClr val="F1B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0" name="สี่เหลี่ยมผืนผ้า: มุมมน 19">
            <a:extLst>
              <a:ext uri="{FF2B5EF4-FFF2-40B4-BE49-F238E27FC236}">
                <a16:creationId xmlns="" xmlns:a16="http://schemas.microsoft.com/office/drawing/2014/main" id="{C10A7A87-866A-2CC1-C70B-B9CDBE50EE88}"/>
              </a:ext>
            </a:extLst>
          </p:cNvPr>
          <p:cNvSpPr/>
          <p:nvPr/>
        </p:nvSpPr>
        <p:spPr>
          <a:xfrm>
            <a:off x="3314699" y="775233"/>
            <a:ext cx="5197689" cy="640545"/>
          </a:xfrm>
          <a:prstGeom prst="roundRect">
            <a:avLst>
              <a:gd name="adj" fmla="val 20921"/>
            </a:avLst>
          </a:prstGeom>
          <a:solidFill>
            <a:srgbClr val="4AB9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สี่เหลี่ยมผืนผ้า: มุมมน 24">
            <a:extLst>
              <a:ext uri="{FF2B5EF4-FFF2-40B4-BE49-F238E27FC236}">
                <a16:creationId xmlns="" xmlns:a16="http://schemas.microsoft.com/office/drawing/2014/main" id="{D787856A-3FAA-C71A-C799-A05DFB2B9A6C}"/>
              </a:ext>
            </a:extLst>
          </p:cNvPr>
          <p:cNvSpPr/>
          <p:nvPr/>
        </p:nvSpPr>
        <p:spPr>
          <a:xfrm rot="18900000" flipH="1">
            <a:off x="6927254" y="3615594"/>
            <a:ext cx="389910" cy="389910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สี่เหลี่ยมผืนผ้า: มุมมน 23">
            <a:extLst>
              <a:ext uri="{FF2B5EF4-FFF2-40B4-BE49-F238E27FC236}">
                <a16:creationId xmlns="" xmlns:a16="http://schemas.microsoft.com/office/drawing/2014/main" id="{346C4C04-4218-B80C-245B-C977730FC2ED}"/>
              </a:ext>
            </a:extLst>
          </p:cNvPr>
          <p:cNvSpPr/>
          <p:nvPr/>
        </p:nvSpPr>
        <p:spPr>
          <a:xfrm rot="18900000" flipH="1">
            <a:off x="5278066" y="4138100"/>
            <a:ext cx="1161548" cy="1161548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สี่เหลี่ยมผืนผ้า: มุมมน 22">
            <a:extLst>
              <a:ext uri="{FF2B5EF4-FFF2-40B4-BE49-F238E27FC236}">
                <a16:creationId xmlns="" xmlns:a16="http://schemas.microsoft.com/office/drawing/2014/main" id="{CB19DB51-E941-96A6-C426-F957D0A9C46B}"/>
              </a:ext>
            </a:extLst>
          </p:cNvPr>
          <p:cNvSpPr/>
          <p:nvPr/>
        </p:nvSpPr>
        <p:spPr>
          <a:xfrm rot="18900000" flipH="1">
            <a:off x="7154452" y="5041811"/>
            <a:ext cx="1939095" cy="1939095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: มุมมน 21">
            <a:extLst>
              <a:ext uri="{FF2B5EF4-FFF2-40B4-BE49-F238E27FC236}">
                <a16:creationId xmlns="" xmlns:a16="http://schemas.microsoft.com/office/drawing/2014/main" id="{99828CC3-0993-FA69-F2C4-C747FF5389B8}"/>
              </a:ext>
            </a:extLst>
          </p:cNvPr>
          <p:cNvSpPr/>
          <p:nvPr/>
        </p:nvSpPr>
        <p:spPr>
          <a:xfrm rot="18900000" flipH="1">
            <a:off x="9556045" y="-3083215"/>
            <a:ext cx="5039213" cy="5039213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สี่เหลี่ยมผืนผ้า: มุมมน 25">
            <a:extLst>
              <a:ext uri="{FF2B5EF4-FFF2-40B4-BE49-F238E27FC236}">
                <a16:creationId xmlns="" xmlns:a16="http://schemas.microsoft.com/office/drawing/2014/main" id="{43A03887-0C59-2492-ABA5-0B313846F829}"/>
              </a:ext>
            </a:extLst>
          </p:cNvPr>
          <p:cNvSpPr/>
          <p:nvPr/>
        </p:nvSpPr>
        <p:spPr>
          <a:xfrm rot="18900000" flipH="1">
            <a:off x="9623692" y="1105444"/>
            <a:ext cx="620669" cy="620669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สี่เหลี่ยมผืนผ้า: มุมมน 27">
            <a:extLst>
              <a:ext uri="{FF2B5EF4-FFF2-40B4-BE49-F238E27FC236}">
                <a16:creationId xmlns="" xmlns:a16="http://schemas.microsoft.com/office/drawing/2014/main" id="{D7C1CE27-CEAB-29E0-4255-AFCD415DBDA8}"/>
              </a:ext>
            </a:extLst>
          </p:cNvPr>
          <p:cNvSpPr/>
          <p:nvPr/>
        </p:nvSpPr>
        <p:spPr>
          <a:xfrm rot="18900000" flipH="1">
            <a:off x="4021589" y="5747618"/>
            <a:ext cx="310172" cy="310172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9" name="กลุ่ม 28"/>
          <p:cNvGrpSpPr/>
          <p:nvPr/>
        </p:nvGrpSpPr>
        <p:grpSpPr>
          <a:xfrm>
            <a:off x="249500" y="5320252"/>
            <a:ext cx="2241909" cy="1070407"/>
            <a:chOff x="249500" y="5320252"/>
            <a:chExt cx="2241909" cy="1070407"/>
          </a:xfrm>
        </p:grpSpPr>
        <p:pic>
          <p:nvPicPr>
            <p:cNvPr id="30" name="Picture 28">
              <a:extLst>
                <a:ext uri="{FF2B5EF4-FFF2-40B4-BE49-F238E27FC236}">
                  <a16:creationId xmlns="" xmlns:a16="http://schemas.microsoft.com/office/drawing/2014/main" id="{E24ABE8E-9F98-60DA-7BF2-E8637ED2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99" b="100000" l="0" r="984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00" y="5422333"/>
              <a:ext cx="1050050" cy="968326"/>
            </a:xfrm>
            <a:prstGeom prst="rect">
              <a:avLst/>
            </a:prstGeom>
          </p:spPr>
        </p:pic>
        <p:pic>
          <p:nvPicPr>
            <p:cNvPr id="31" name="Picture 28">
              <a:extLst>
                <a:ext uri="{FF2B5EF4-FFF2-40B4-BE49-F238E27FC236}">
                  <a16:creationId xmlns="" xmlns:a16="http://schemas.microsoft.com/office/drawing/2014/main" id="{E24ABE8E-9F98-60DA-7BF2-E8637ED2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2062" r="98969">
                          <a14:foregroundMark x1="13918" y1="51579" x2="12371" y2="46316"/>
                          <a14:foregroundMark x1="82990" y1="54737" x2="87629" y2="46316"/>
                          <a14:foregroundMark x1="28351" y1="49474" x2="29897" y2="34737"/>
                          <a14:foregroundMark x1="28351" y1="28947" x2="58247" y2="263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1916" y="5320252"/>
              <a:ext cx="1129493" cy="1062822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00" y="1645738"/>
            <a:ext cx="11863388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482" y="732369"/>
            <a:ext cx="5138738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55" y="6272359"/>
            <a:ext cx="4865688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06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สี่เหลี่ยมผืนผ้า: มุมมน 24">
            <a:extLst>
              <a:ext uri="{FF2B5EF4-FFF2-40B4-BE49-F238E27FC236}">
                <a16:creationId xmlns="" xmlns:a16="http://schemas.microsoft.com/office/drawing/2014/main" id="{D787856A-3FAA-C71A-C799-A05DFB2B9A6C}"/>
              </a:ext>
            </a:extLst>
          </p:cNvPr>
          <p:cNvSpPr/>
          <p:nvPr/>
        </p:nvSpPr>
        <p:spPr>
          <a:xfrm rot="2700000">
            <a:off x="3928667" y="3615594"/>
            <a:ext cx="389910" cy="389910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สี่เหลี่ยมผืนผ้า: มุมมน 23">
            <a:extLst>
              <a:ext uri="{FF2B5EF4-FFF2-40B4-BE49-F238E27FC236}">
                <a16:creationId xmlns="" xmlns:a16="http://schemas.microsoft.com/office/drawing/2014/main" id="{346C4C04-4218-B80C-245B-C977730FC2ED}"/>
              </a:ext>
            </a:extLst>
          </p:cNvPr>
          <p:cNvSpPr/>
          <p:nvPr/>
        </p:nvSpPr>
        <p:spPr>
          <a:xfrm rot="2700000">
            <a:off x="4806217" y="4138100"/>
            <a:ext cx="1161548" cy="1161548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สี่เหลี่ยมผืนผ้า: มุมมน 22">
            <a:extLst>
              <a:ext uri="{FF2B5EF4-FFF2-40B4-BE49-F238E27FC236}">
                <a16:creationId xmlns="" xmlns:a16="http://schemas.microsoft.com/office/drawing/2014/main" id="{CB19DB51-E941-96A6-C426-F957D0A9C46B}"/>
              </a:ext>
            </a:extLst>
          </p:cNvPr>
          <p:cNvSpPr/>
          <p:nvPr/>
        </p:nvSpPr>
        <p:spPr>
          <a:xfrm rot="2700000">
            <a:off x="2152284" y="5041811"/>
            <a:ext cx="1939095" cy="1939095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: มุมมน 21">
            <a:extLst>
              <a:ext uri="{FF2B5EF4-FFF2-40B4-BE49-F238E27FC236}">
                <a16:creationId xmlns="" xmlns:a16="http://schemas.microsoft.com/office/drawing/2014/main" id="{99828CC3-0993-FA69-F2C4-C747FF5389B8}"/>
              </a:ext>
            </a:extLst>
          </p:cNvPr>
          <p:cNvSpPr/>
          <p:nvPr/>
        </p:nvSpPr>
        <p:spPr>
          <a:xfrm rot="2700000">
            <a:off x="-2488721" y="-2519606"/>
            <a:ext cx="5039213" cy="5039213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สี่เหลี่ยมผืนผ้า: มุมมน 15">
            <a:extLst>
              <a:ext uri="{FF2B5EF4-FFF2-40B4-BE49-F238E27FC236}">
                <a16:creationId xmlns="" xmlns:a16="http://schemas.microsoft.com/office/drawing/2014/main" id="{02D63A0F-47E5-1F92-8A31-455C4671FA4A}"/>
              </a:ext>
            </a:extLst>
          </p:cNvPr>
          <p:cNvSpPr/>
          <p:nvPr/>
        </p:nvSpPr>
        <p:spPr>
          <a:xfrm rot="2700000">
            <a:off x="8062262" y="611161"/>
            <a:ext cx="5672290" cy="5672290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: มุมมน 3">
            <a:extLst>
              <a:ext uri="{FF2B5EF4-FFF2-40B4-BE49-F238E27FC236}">
                <a16:creationId xmlns="" xmlns:a16="http://schemas.microsoft.com/office/drawing/2014/main" id="{97E77942-23AC-3474-E139-3CB0C56EFAE8}"/>
              </a:ext>
            </a:extLst>
          </p:cNvPr>
          <p:cNvSpPr/>
          <p:nvPr/>
        </p:nvSpPr>
        <p:spPr>
          <a:xfrm rot="2700000">
            <a:off x="11163974" y="5797768"/>
            <a:ext cx="1375564" cy="1375564"/>
          </a:xfrm>
          <a:prstGeom prst="roundRect">
            <a:avLst/>
          </a:prstGeom>
          <a:solidFill>
            <a:srgbClr val="F1B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="" xmlns:a16="http://schemas.microsoft.com/office/drawing/2014/main" id="{C828F3F7-290B-850E-09E2-891A66040CD5}"/>
              </a:ext>
            </a:extLst>
          </p:cNvPr>
          <p:cNvSpPr/>
          <p:nvPr/>
        </p:nvSpPr>
        <p:spPr>
          <a:xfrm rot="2700000">
            <a:off x="11509733" y="-682267"/>
            <a:ext cx="1364535" cy="1364535"/>
          </a:xfrm>
          <a:prstGeom prst="roundRect">
            <a:avLst>
              <a:gd name="adj" fmla="val 13391"/>
            </a:avLst>
          </a:prstGeom>
          <a:solidFill>
            <a:srgbClr val="91D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37">
            <a:extLst>
              <a:ext uri="{FF2B5EF4-FFF2-40B4-BE49-F238E27FC236}">
                <a16:creationId xmlns="" xmlns:a16="http://schemas.microsoft.com/office/drawing/2014/main" id="{7B3FC050-0E84-BCAD-E977-A0FCA26929CA}"/>
              </a:ext>
            </a:extLst>
          </p:cNvPr>
          <p:cNvSpPr txBox="1"/>
          <p:nvPr/>
        </p:nvSpPr>
        <p:spPr>
          <a:xfrm>
            <a:off x="11541530" y="6162384"/>
            <a:ext cx="534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04</a:t>
            </a:r>
            <a:endParaRPr lang="th-TH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1" name="กลุ่ม 10">
            <a:extLst>
              <a:ext uri="{FF2B5EF4-FFF2-40B4-BE49-F238E27FC236}">
                <a16:creationId xmlns="" xmlns:a16="http://schemas.microsoft.com/office/drawing/2014/main" id="{C2611902-6CC3-246A-F049-9BAF706E381D}"/>
              </a:ext>
            </a:extLst>
          </p:cNvPr>
          <p:cNvGrpSpPr/>
          <p:nvPr/>
        </p:nvGrpSpPr>
        <p:grpSpPr>
          <a:xfrm>
            <a:off x="0" y="6135644"/>
            <a:ext cx="6105109" cy="638237"/>
            <a:chOff x="18114" y="5977976"/>
            <a:chExt cx="6086995" cy="638237"/>
          </a:xfrm>
        </p:grpSpPr>
        <p:sp>
          <p:nvSpPr>
            <p:cNvPr id="12" name="สี่เหลี่ยมผืนผ้า: มุมมน 11">
              <a:extLst>
                <a:ext uri="{FF2B5EF4-FFF2-40B4-BE49-F238E27FC236}">
                  <a16:creationId xmlns="" xmlns:a16="http://schemas.microsoft.com/office/drawing/2014/main" id="{C2A803BE-9F7B-768C-CB7B-D59411A0C0E5}"/>
                </a:ext>
              </a:extLst>
            </p:cNvPr>
            <p:cNvSpPr/>
            <p:nvPr/>
          </p:nvSpPr>
          <p:spPr>
            <a:xfrm rot="2700000">
              <a:off x="5605667" y="6047860"/>
              <a:ext cx="499442" cy="499442"/>
            </a:xfrm>
            <a:prstGeom prst="roundRect">
              <a:avLst/>
            </a:prstGeom>
            <a:solidFill>
              <a:srgbClr val="F1B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สี่เหลี่ยมผืนผ้า 12">
              <a:extLst>
                <a:ext uri="{FF2B5EF4-FFF2-40B4-BE49-F238E27FC236}">
                  <a16:creationId xmlns="" xmlns:a16="http://schemas.microsoft.com/office/drawing/2014/main" id="{729D30E9-8E94-AF37-7F91-B7AB7E685491}"/>
                </a:ext>
              </a:extLst>
            </p:cNvPr>
            <p:cNvSpPr/>
            <p:nvPr/>
          </p:nvSpPr>
          <p:spPr>
            <a:xfrm>
              <a:off x="18114" y="5977976"/>
              <a:ext cx="5837274" cy="638237"/>
            </a:xfrm>
            <a:prstGeom prst="rect">
              <a:avLst/>
            </a:prstGeom>
            <a:solidFill>
              <a:srgbClr val="F1B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0" name="สี่เหลี่ยมผืนผ้า: มุมมน 19">
            <a:extLst>
              <a:ext uri="{FF2B5EF4-FFF2-40B4-BE49-F238E27FC236}">
                <a16:creationId xmlns="" xmlns:a16="http://schemas.microsoft.com/office/drawing/2014/main" id="{C10A7A87-866A-2CC1-C70B-B9CDBE50EE88}"/>
              </a:ext>
            </a:extLst>
          </p:cNvPr>
          <p:cNvSpPr/>
          <p:nvPr/>
        </p:nvSpPr>
        <p:spPr>
          <a:xfrm>
            <a:off x="404956" y="725038"/>
            <a:ext cx="4682421" cy="640545"/>
          </a:xfrm>
          <a:prstGeom prst="roundRect">
            <a:avLst>
              <a:gd name="adj" fmla="val 20921"/>
            </a:avLst>
          </a:prstGeom>
          <a:solidFill>
            <a:srgbClr val="4AB9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สี่เหลี่ยมผืนผ้า: มุมมน 25">
            <a:extLst>
              <a:ext uri="{FF2B5EF4-FFF2-40B4-BE49-F238E27FC236}">
                <a16:creationId xmlns="" xmlns:a16="http://schemas.microsoft.com/office/drawing/2014/main" id="{43A03887-0C59-2492-ABA5-0B313846F829}"/>
              </a:ext>
            </a:extLst>
          </p:cNvPr>
          <p:cNvSpPr/>
          <p:nvPr/>
        </p:nvSpPr>
        <p:spPr>
          <a:xfrm rot="2700000">
            <a:off x="6487303" y="842980"/>
            <a:ext cx="620669" cy="620669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สี่เหลี่ยมผืนผ้า: มุมมน 27">
            <a:extLst>
              <a:ext uri="{FF2B5EF4-FFF2-40B4-BE49-F238E27FC236}">
                <a16:creationId xmlns="" xmlns:a16="http://schemas.microsoft.com/office/drawing/2014/main" id="{D7C1CE27-CEAB-29E0-4255-AFCD415DBDA8}"/>
              </a:ext>
            </a:extLst>
          </p:cNvPr>
          <p:cNvSpPr/>
          <p:nvPr/>
        </p:nvSpPr>
        <p:spPr>
          <a:xfrm rot="2700000">
            <a:off x="6914070" y="5747618"/>
            <a:ext cx="310172" cy="310172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34" name="กลุ่ม 33"/>
          <p:cNvGrpSpPr/>
          <p:nvPr/>
        </p:nvGrpSpPr>
        <p:grpSpPr>
          <a:xfrm>
            <a:off x="249500" y="5320252"/>
            <a:ext cx="2241909" cy="1070407"/>
            <a:chOff x="249500" y="5320252"/>
            <a:chExt cx="2241909" cy="1070407"/>
          </a:xfrm>
        </p:grpSpPr>
        <p:pic>
          <p:nvPicPr>
            <p:cNvPr id="35" name="Picture 28">
              <a:extLst>
                <a:ext uri="{FF2B5EF4-FFF2-40B4-BE49-F238E27FC236}">
                  <a16:creationId xmlns="" xmlns:a16="http://schemas.microsoft.com/office/drawing/2014/main" id="{E24ABE8E-9F98-60DA-7BF2-E8637ED2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99" b="100000" l="0" r="984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00" y="5422333"/>
              <a:ext cx="1050050" cy="968326"/>
            </a:xfrm>
            <a:prstGeom prst="rect">
              <a:avLst/>
            </a:prstGeom>
          </p:spPr>
        </p:pic>
        <p:pic>
          <p:nvPicPr>
            <p:cNvPr id="36" name="Picture 28">
              <a:extLst>
                <a:ext uri="{FF2B5EF4-FFF2-40B4-BE49-F238E27FC236}">
                  <a16:creationId xmlns="" xmlns:a16="http://schemas.microsoft.com/office/drawing/2014/main" id="{E24ABE8E-9F98-60DA-7BF2-E8637ED2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2062" r="98969">
                          <a14:foregroundMark x1="13918" y1="51579" x2="12371" y2="46316"/>
                          <a14:foregroundMark x1="82990" y1="54737" x2="87629" y2="46316"/>
                          <a14:foregroundMark x1="28351" y1="49474" x2="29897" y2="34737"/>
                          <a14:foregroundMark x1="28351" y1="28947" x2="58247" y2="263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1916" y="5320252"/>
              <a:ext cx="1129493" cy="1062822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86" y="1666352"/>
            <a:ext cx="11339512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25" y="702739"/>
            <a:ext cx="3859212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55" y="6272359"/>
            <a:ext cx="4865688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00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สี่เหลี่ยมผืนผ้า: มุมมน 24">
            <a:extLst>
              <a:ext uri="{FF2B5EF4-FFF2-40B4-BE49-F238E27FC236}">
                <a16:creationId xmlns="" xmlns:a16="http://schemas.microsoft.com/office/drawing/2014/main" id="{D787856A-3FAA-C71A-C799-A05DFB2B9A6C}"/>
              </a:ext>
            </a:extLst>
          </p:cNvPr>
          <p:cNvSpPr/>
          <p:nvPr/>
        </p:nvSpPr>
        <p:spPr>
          <a:xfrm rot="2700000">
            <a:off x="3928667" y="3615594"/>
            <a:ext cx="389910" cy="389910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สี่เหลี่ยมผืนผ้า: มุมมน 23">
            <a:extLst>
              <a:ext uri="{FF2B5EF4-FFF2-40B4-BE49-F238E27FC236}">
                <a16:creationId xmlns="" xmlns:a16="http://schemas.microsoft.com/office/drawing/2014/main" id="{346C4C04-4218-B80C-245B-C977730FC2ED}"/>
              </a:ext>
            </a:extLst>
          </p:cNvPr>
          <p:cNvSpPr/>
          <p:nvPr/>
        </p:nvSpPr>
        <p:spPr>
          <a:xfrm rot="2700000">
            <a:off x="4806217" y="4138100"/>
            <a:ext cx="1161548" cy="1161548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สี่เหลี่ยมผืนผ้า: มุมมน 22">
            <a:extLst>
              <a:ext uri="{FF2B5EF4-FFF2-40B4-BE49-F238E27FC236}">
                <a16:creationId xmlns="" xmlns:a16="http://schemas.microsoft.com/office/drawing/2014/main" id="{CB19DB51-E941-96A6-C426-F957D0A9C46B}"/>
              </a:ext>
            </a:extLst>
          </p:cNvPr>
          <p:cNvSpPr/>
          <p:nvPr/>
        </p:nvSpPr>
        <p:spPr>
          <a:xfrm rot="2700000">
            <a:off x="2152284" y="5041811"/>
            <a:ext cx="1939095" cy="1939095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: มุมมน 21">
            <a:extLst>
              <a:ext uri="{FF2B5EF4-FFF2-40B4-BE49-F238E27FC236}">
                <a16:creationId xmlns="" xmlns:a16="http://schemas.microsoft.com/office/drawing/2014/main" id="{99828CC3-0993-FA69-F2C4-C747FF5389B8}"/>
              </a:ext>
            </a:extLst>
          </p:cNvPr>
          <p:cNvSpPr/>
          <p:nvPr/>
        </p:nvSpPr>
        <p:spPr>
          <a:xfrm rot="2700000">
            <a:off x="-2488721" y="-2519606"/>
            <a:ext cx="5039213" cy="5039213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สี่เหลี่ยมผืนผ้า: มุมมน 15">
            <a:extLst>
              <a:ext uri="{FF2B5EF4-FFF2-40B4-BE49-F238E27FC236}">
                <a16:creationId xmlns="" xmlns:a16="http://schemas.microsoft.com/office/drawing/2014/main" id="{02D63A0F-47E5-1F92-8A31-455C4671FA4A}"/>
              </a:ext>
            </a:extLst>
          </p:cNvPr>
          <p:cNvSpPr/>
          <p:nvPr/>
        </p:nvSpPr>
        <p:spPr>
          <a:xfrm rot="2700000">
            <a:off x="8062262" y="611161"/>
            <a:ext cx="5672290" cy="5672290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: มุมมน 3">
            <a:extLst>
              <a:ext uri="{FF2B5EF4-FFF2-40B4-BE49-F238E27FC236}">
                <a16:creationId xmlns="" xmlns:a16="http://schemas.microsoft.com/office/drawing/2014/main" id="{97E77942-23AC-3474-E139-3CB0C56EFAE8}"/>
              </a:ext>
            </a:extLst>
          </p:cNvPr>
          <p:cNvSpPr/>
          <p:nvPr/>
        </p:nvSpPr>
        <p:spPr>
          <a:xfrm rot="2700000">
            <a:off x="11163974" y="5797768"/>
            <a:ext cx="1375564" cy="1375564"/>
          </a:xfrm>
          <a:prstGeom prst="roundRect">
            <a:avLst/>
          </a:prstGeom>
          <a:solidFill>
            <a:srgbClr val="F1B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="" xmlns:a16="http://schemas.microsoft.com/office/drawing/2014/main" id="{C828F3F7-290B-850E-09E2-891A66040CD5}"/>
              </a:ext>
            </a:extLst>
          </p:cNvPr>
          <p:cNvSpPr/>
          <p:nvPr/>
        </p:nvSpPr>
        <p:spPr>
          <a:xfrm rot="2700000">
            <a:off x="11509733" y="-682267"/>
            <a:ext cx="1364535" cy="1364535"/>
          </a:xfrm>
          <a:prstGeom prst="roundRect">
            <a:avLst>
              <a:gd name="adj" fmla="val 13391"/>
            </a:avLst>
          </a:prstGeom>
          <a:solidFill>
            <a:srgbClr val="91D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37">
            <a:extLst>
              <a:ext uri="{FF2B5EF4-FFF2-40B4-BE49-F238E27FC236}">
                <a16:creationId xmlns="" xmlns:a16="http://schemas.microsoft.com/office/drawing/2014/main" id="{7B3FC050-0E84-BCAD-E977-A0FCA26929CA}"/>
              </a:ext>
            </a:extLst>
          </p:cNvPr>
          <p:cNvSpPr txBox="1"/>
          <p:nvPr/>
        </p:nvSpPr>
        <p:spPr>
          <a:xfrm>
            <a:off x="11541530" y="6162384"/>
            <a:ext cx="534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05</a:t>
            </a:r>
            <a:endParaRPr lang="th-TH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1" name="กลุ่ม 10">
            <a:extLst>
              <a:ext uri="{FF2B5EF4-FFF2-40B4-BE49-F238E27FC236}">
                <a16:creationId xmlns="" xmlns:a16="http://schemas.microsoft.com/office/drawing/2014/main" id="{C2611902-6CC3-246A-F049-9BAF706E381D}"/>
              </a:ext>
            </a:extLst>
          </p:cNvPr>
          <p:cNvGrpSpPr/>
          <p:nvPr/>
        </p:nvGrpSpPr>
        <p:grpSpPr>
          <a:xfrm>
            <a:off x="0" y="6135644"/>
            <a:ext cx="6105109" cy="638237"/>
            <a:chOff x="18114" y="5977976"/>
            <a:chExt cx="6086995" cy="638237"/>
          </a:xfrm>
        </p:grpSpPr>
        <p:sp>
          <p:nvSpPr>
            <p:cNvPr id="12" name="สี่เหลี่ยมผืนผ้า: มุมมน 11">
              <a:extLst>
                <a:ext uri="{FF2B5EF4-FFF2-40B4-BE49-F238E27FC236}">
                  <a16:creationId xmlns="" xmlns:a16="http://schemas.microsoft.com/office/drawing/2014/main" id="{C2A803BE-9F7B-768C-CB7B-D59411A0C0E5}"/>
                </a:ext>
              </a:extLst>
            </p:cNvPr>
            <p:cNvSpPr/>
            <p:nvPr/>
          </p:nvSpPr>
          <p:spPr>
            <a:xfrm rot="2700000">
              <a:off x="5605667" y="6047860"/>
              <a:ext cx="499442" cy="499442"/>
            </a:xfrm>
            <a:prstGeom prst="roundRect">
              <a:avLst/>
            </a:prstGeom>
            <a:solidFill>
              <a:srgbClr val="F1B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สี่เหลี่ยมผืนผ้า 12">
              <a:extLst>
                <a:ext uri="{FF2B5EF4-FFF2-40B4-BE49-F238E27FC236}">
                  <a16:creationId xmlns="" xmlns:a16="http://schemas.microsoft.com/office/drawing/2014/main" id="{729D30E9-8E94-AF37-7F91-B7AB7E685491}"/>
                </a:ext>
              </a:extLst>
            </p:cNvPr>
            <p:cNvSpPr/>
            <p:nvPr/>
          </p:nvSpPr>
          <p:spPr>
            <a:xfrm>
              <a:off x="18114" y="5977976"/>
              <a:ext cx="5837274" cy="638237"/>
            </a:xfrm>
            <a:prstGeom prst="rect">
              <a:avLst/>
            </a:prstGeom>
            <a:solidFill>
              <a:srgbClr val="F1B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0" name="สี่เหลี่ยมผืนผ้า: มุมมน 19">
            <a:extLst>
              <a:ext uri="{FF2B5EF4-FFF2-40B4-BE49-F238E27FC236}">
                <a16:creationId xmlns="" xmlns:a16="http://schemas.microsoft.com/office/drawing/2014/main" id="{C10A7A87-866A-2CC1-C70B-B9CDBE50EE88}"/>
              </a:ext>
            </a:extLst>
          </p:cNvPr>
          <p:cNvSpPr/>
          <p:nvPr/>
        </p:nvSpPr>
        <p:spPr>
          <a:xfrm>
            <a:off x="404956" y="725038"/>
            <a:ext cx="4682421" cy="640545"/>
          </a:xfrm>
          <a:prstGeom prst="roundRect">
            <a:avLst>
              <a:gd name="adj" fmla="val 20921"/>
            </a:avLst>
          </a:prstGeom>
          <a:solidFill>
            <a:srgbClr val="4AB9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สี่เหลี่ยมผืนผ้า: มุมมน 25">
            <a:extLst>
              <a:ext uri="{FF2B5EF4-FFF2-40B4-BE49-F238E27FC236}">
                <a16:creationId xmlns="" xmlns:a16="http://schemas.microsoft.com/office/drawing/2014/main" id="{43A03887-0C59-2492-ABA5-0B313846F829}"/>
              </a:ext>
            </a:extLst>
          </p:cNvPr>
          <p:cNvSpPr/>
          <p:nvPr/>
        </p:nvSpPr>
        <p:spPr>
          <a:xfrm rot="2700000">
            <a:off x="6487303" y="842980"/>
            <a:ext cx="620669" cy="620669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สี่เหลี่ยมผืนผ้า: มุมมน 27">
            <a:extLst>
              <a:ext uri="{FF2B5EF4-FFF2-40B4-BE49-F238E27FC236}">
                <a16:creationId xmlns="" xmlns:a16="http://schemas.microsoft.com/office/drawing/2014/main" id="{D7C1CE27-CEAB-29E0-4255-AFCD415DBDA8}"/>
              </a:ext>
            </a:extLst>
          </p:cNvPr>
          <p:cNvSpPr/>
          <p:nvPr/>
        </p:nvSpPr>
        <p:spPr>
          <a:xfrm rot="2700000">
            <a:off x="6914070" y="5747618"/>
            <a:ext cx="310172" cy="310172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34" name="กลุ่ม 33"/>
          <p:cNvGrpSpPr/>
          <p:nvPr/>
        </p:nvGrpSpPr>
        <p:grpSpPr>
          <a:xfrm>
            <a:off x="249500" y="5320252"/>
            <a:ext cx="2241909" cy="1070407"/>
            <a:chOff x="249500" y="5320252"/>
            <a:chExt cx="2241909" cy="1070407"/>
          </a:xfrm>
        </p:grpSpPr>
        <p:pic>
          <p:nvPicPr>
            <p:cNvPr id="35" name="Picture 28">
              <a:extLst>
                <a:ext uri="{FF2B5EF4-FFF2-40B4-BE49-F238E27FC236}">
                  <a16:creationId xmlns="" xmlns:a16="http://schemas.microsoft.com/office/drawing/2014/main" id="{E24ABE8E-9F98-60DA-7BF2-E8637ED2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99" b="100000" l="0" r="984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00" y="5422333"/>
              <a:ext cx="1050050" cy="968326"/>
            </a:xfrm>
            <a:prstGeom prst="rect">
              <a:avLst/>
            </a:prstGeom>
          </p:spPr>
        </p:pic>
        <p:pic>
          <p:nvPicPr>
            <p:cNvPr id="36" name="Picture 28">
              <a:extLst>
                <a:ext uri="{FF2B5EF4-FFF2-40B4-BE49-F238E27FC236}">
                  <a16:creationId xmlns="" xmlns:a16="http://schemas.microsoft.com/office/drawing/2014/main" id="{E24ABE8E-9F98-60DA-7BF2-E8637ED2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2062" r="98969">
                          <a14:foregroundMark x1="13918" y1="51579" x2="12371" y2="46316"/>
                          <a14:foregroundMark x1="82990" y1="54737" x2="87629" y2="46316"/>
                          <a14:foregroundMark x1="28351" y1="49474" x2="29897" y2="34737"/>
                          <a14:foregroundMark x1="28351" y1="28947" x2="58247" y2="263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1916" y="5320252"/>
              <a:ext cx="1129493" cy="1062822"/>
            </a:xfrm>
            <a:prstGeom prst="rect">
              <a:avLst/>
            </a:prstGeom>
          </p:spPr>
        </p:pic>
      </p:grp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55" y="6272359"/>
            <a:ext cx="4865688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6" y="1348343"/>
            <a:ext cx="11547475" cy="416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56" y="696174"/>
            <a:ext cx="357187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399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สี่เหลี่ยมผืนผ้า: มุมมน 24">
            <a:extLst>
              <a:ext uri="{FF2B5EF4-FFF2-40B4-BE49-F238E27FC236}">
                <a16:creationId xmlns="" xmlns:a16="http://schemas.microsoft.com/office/drawing/2014/main" id="{D787856A-3FAA-C71A-C799-A05DFB2B9A6C}"/>
              </a:ext>
            </a:extLst>
          </p:cNvPr>
          <p:cNvSpPr/>
          <p:nvPr/>
        </p:nvSpPr>
        <p:spPr>
          <a:xfrm rot="2700000">
            <a:off x="3928667" y="3615594"/>
            <a:ext cx="389910" cy="389910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สี่เหลี่ยมผืนผ้า: มุมมน 23">
            <a:extLst>
              <a:ext uri="{FF2B5EF4-FFF2-40B4-BE49-F238E27FC236}">
                <a16:creationId xmlns="" xmlns:a16="http://schemas.microsoft.com/office/drawing/2014/main" id="{346C4C04-4218-B80C-245B-C977730FC2ED}"/>
              </a:ext>
            </a:extLst>
          </p:cNvPr>
          <p:cNvSpPr/>
          <p:nvPr/>
        </p:nvSpPr>
        <p:spPr>
          <a:xfrm rot="2700000">
            <a:off x="4806217" y="4138100"/>
            <a:ext cx="1161548" cy="1161548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สี่เหลี่ยมผืนผ้า: มุมมน 22">
            <a:extLst>
              <a:ext uri="{FF2B5EF4-FFF2-40B4-BE49-F238E27FC236}">
                <a16:creationId xmlns="" xmlns:a16="http://schemas.microsoft.com/office/drawing/2014/main" id="{CB19DB51-E941-96A6-C426-F957D0A9C46B}"/>
              </a:ext>
            </a:extLst>
          </p:cNvPr>
          <p:cNvSpPr/>
          <p:nvPr/>
        </p:nvSpPr>
        <p:spPr>
          <a:xfrm rot="2700000">
            <a:off x="2152284" y="5041811"/>
            <a:ext cx="1939095" cy="1939095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: มุมมน 21">
            <a:extLst>
              <a:ext uri="{FF2B5EF4-FFF2-40B4-BE49-F238E27FC236}">
                <a16:creationId xmlns="" xmlns:a16="http://schemas.microsoft.com/office/drawing/2014/main" id="{99828CC3-0993-FA69-F2C4-C747FF5389B8}"/>
              </a:ext>
            </a:extLst>
          </p:cNvPr>
          <p:cNvSpPr/>
          <p:nvPr/>
        </p:nvSpPr>
        <p:spPr>
          <a:xfrm rot="2700000">
            <a:off x="-2488721" y="-2519606"/>
            <a:ext cx="5039213" cy="5039213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สี่เหลี่ยมผืนผ้า: มุมมน 15">
            <a:extLst>
              <a:ext uri="{FF2B5EF4-FFF2-40B4-BE49-F238E27FC236}">
                <a16:creationId xmlns="" xmlns:a16="http://schemas.microsoft.com/office/drawing/2014/main" id="{02D63A0F-47E5-1F92-8A31-455C4671FA4A}"/>
              </a:ext>
            </a:extLst>
          </p:cNvPr>
          <p:cNvSpPr/>
          <p:nvPr/>
        </p:nvSpPr>
        <p:spPr>
          <a:xfrm rot="2700000">
            <a:off x="8062262" y="611161"/>
            <a:ext cx="5672290" cy="5672290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: มุมมน 3">
            <a:extLst>
              <a:ext uri="{FF2B5EF4-FFF2-40B4-BE49-F238E27FC236}">
                <a16:creationId xmlns="" xmlns:a16="http://schemas.microsoft.com/office/drawing/2014/main" id="{97E77942-23AC-3474-E139-3CB0C56EFAE8}"/>
              </a:ext>
            </a:extLst>
          </p:cNvPr>
          <p:cNvSpPr/>
          <p:nvPr/>
        </p:nvSpPr>
        <p:spPr>
          <a:xfrm rot="2700000">
            <a:off x="11163974" y="5797768"/>
            <a:ext cx="1375564" cy="1375564"/>
          </a:xfrm>
          <a:prstGeom prst="roundRect">
            <a:avLst/>
          </a:prstGeom>
          <a:solidFill>
            <a:srgbClr val="F1B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="" xmlns:a16="http://schemas.microsoft.com/office/drawing/2014/main" id="{C828F3F7-290B-850E-09E2-891A66040CD5}"/>
              </a:ext>
            </a:extLst>
          </p:cNvPr>
          <p:cNvSpPr/>
          <p:nvPr/>
        </p:nvSpPr>
        <p:spPr>
          <a:xfrm rot="2700000">
            <a:off x="11509733" y="-682267"/>
            <a:ext cx="1364535" cy="1364535"/>
          </a:xfrm>
          <a:prstGeom prst="roundRect">
            <a:avLst>
              <a:gd name="adj" fmla="val 13391"/>
            </a:avLst>
          </a:prstGeom>
          <a:solidFill>
            <a:srgbClr val="91D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37">
            <a:extLst>
              <a:ext uri="{FF2B5EF4-FFF2-40B4-BE49-F238E27FC236}">
                <a16:creationId xmlns="" xmlns:a16="http://schemas.microsoft.com/office/drawing/2014/main" id="{7B3FC050-0E84-BCAD-E977-A0FCA26929CA}"/>
              </a:ext>
            </a:extLst>
          </p:cNvPr>
          <p:cNvSpPr txBox="1"/>
          <p:nvPr/>
        </p:nvSpPr>
        <p:spPr>
          <a:xfrm>
            <a:off x="11541530" y="6162384"/>
            <a:ext cx="534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06</a:t>
            </a:r>
            <a:endParaRPr lang="th-TH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1" name="กลุ่ม 10">
            <a:extLst>
              <a:ext uri="{FF2B5EF4-FFF2-40B4-BE49-F238E27FC236}">
                <a16:creationId xmlns="" xmlns:a16="http://schemas.microsoft.com/office/drawing/2014/main" id="{C2611902-6CC3-246A-F049-9BAF706E381D}"/>
              </a:ext>
            </a:extLst>
          </p:cNvPr>
          <p:cNvGrpSpPr/>
          <p:nvPr/>
        </p:nvGrpSpPr>
        <p:grpSpPr>
          <a:xfrm>
            <a:off x="0" y="6135644"/>
            <a:ext cx="6105109" cy="638237"/>
            <a:chOff x="18114" y="5977976"/>
            <a:chExt cx="6086995" cy="638237"/>
          </a:xfrm>
        </p:grpSpPr>
        <p:sp>
          <p:nvSpPr>
            <p:cNvPr id="12" name="สี่เหลี่ยมผืนผ้า: มุมมน 11">
              <a:extLst>
                <a:ext uri="{FF2B5EF4-FFF2-40B4-BE49-F238E27FC236}">
                  <a16:creationId xmlns="" xmlns:a16="http://schemas.microsoft.com/office/drawing/2014/main" id="{C2A803BE-9F7B-768C-CB7B-D59411A0C0E5}"/>
                </a:ext>
              </a:extLst>
            </p:cNvPr>
            <p:cNvSpPr/>
            <p:nvPr/>
          </p:nvSpPr>
          <p:spPr>
            <a:xfrm rot="2700000">
              <a:off x="5605667" y="6047860"/>
              <a:ext cx="499442" cy="499442"/>
            </a:xfrm>
            <a:prstGeom prst="roundRect">
              <a:avLst/>
            </a:prstGeom>
            <a:solidFill>
              <a:srgbClr val="F1B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สี่เหลี่ยมผืนผ้า 12">
              <a:extLst>
                <a:ext uri="{FF2B5EF4-FFF2-40B4-BE49-F238E27FC236}">
                  <a16:creationId xmlns="" xmlns:a16="http://schemas.microsoft.com/office/drawing/2014/main" id="{729D30E9-8E94-AF37-7F91-B7AB7E685491}"/>
                </a:ext>
              </a:extLst>
            </p:cNvPr>
            <p:cNvSpPr/>
            <p:nvPr/>
          </p:nvSpPr>
          <p:spPr>
            <a:xfrm>
              <a:off x="18114" y="5977976"/>
              <a:ext cx="5837274" cy="638237"/>
            </a:xfrm>
            <a:prstGeom prst="rect">
              <a:avLst/>
            </a:prstGeom>
            <a:solidFill>
              <a:srgbClr val="F1B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0" name="สี่เหลี่ยมผืนผ้า: มุมมน 19">
            <a:extLst>
              <a:ext uri="{FF2B5EF4-FFF2-40B4-BE49-F238E27FC236}">
                <a16:creationId xmlns="" xmlns:a16="http://schemas.microsoft.com/office/drawing/2014/main" id="{C10A7A87-866A-2CC1-C70B-B9CDBE50EE88}"/>
              </a:ext>
            </a:extLst>
          </p:cNvPr>
          <p:cNvSpPr/>
          <p:nvPr/>
        </p:nvSpPr>
        <p:spPr>
          <a:xfrm>
            <a:off x="4399331" y="644600"/>
            <a:ext cx="4682421" cy="640545"/>
          </a:xfrm>
          <a:prstGeom prst="roundRect">
            <a:avLst>
              <a:gd name="adj" fmla="val 20921"/>
            </a:avLst>
          </a:prstGeom>
          <a:solidFill>
            <a:srgbClr val="4AB9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สี่เหลี่ยมผืนผ้า: มุมมน 25">
            <a:extLst>
              <a:ext uri="{FF2B5EF4-FFF2-40B4-BE49-F238E27FC236}">
                <a16:creationId xmlns="" xmlns:a16="http://schemas.microsoft.com/office/drawing/2014/main" id="{43A03887-0C59-2492-ABA5-0B313846F829}"/>
              </a:ext>
            </a:extLst>
          </p:cNvPr>
          <p:cNvSpPr/>
          <p:nvPr/>
        </p:nvSpPr>
        <p:spPr>
          <a:xfrm rot="2700000">
            <a:off x="6487303" y="842980"/>
            <a:ext cx="620669" cy="620669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สี่เหลี่ยมผืนผ้า: มุมมน 27">
            <a:extLst>
              <a:ext uri="{FF2B5EF4-FFF2-40B4-BE49-F238E27FC236}">
                <a16:creationId xmlns="" xmlns:a16="http://schemas.microsoft.com/office/drawing/2014/main" id="{D7C1CE27-CEAB-29E0-4255-AFCD415DBDA8}"/>
              </a:ext>
            </a:extLst>
          </p:cNvPr>
          <p:cNvSpPr/>
          <p:nvPr/>
        </p:nvSpPr>
        <p:spPr>
          <a:xfrm rot="2700000">
            <a:off x="6914070" y="5747618"/>
            <a:ext cx="310172" cy="310172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34" name="กลุ่ม 33"/>
          <p:cNvGrpSpPr/>
          <p:nvPr/>
        </p:nvGrpSpPr>
        <p:grpSpPr>
          <a:xfrm>
            <a:off x="249500" y="135728"/>
            <a:ext cx="2241909" cy="1070407"/>
            <a:chOff x="249500" y="5320252"/>
            <a:chExt cx="2241909" cy="1070407"/>
          </a:xfrm>
        </p:grpSpPr>
        <p:pic>
          <p:nvPicPr>
            <p:cNvPr id="35" name="Picture 28">
              <a:extLst>
                <a:ext uri="{FF2B5EF4-FFF2-40B4-BE49-F238E27FC236}">
                  <a16:creationId xmlns="" xmlns:a16="http://schemas.microsoft.com/office/drawing/2014/main" id="{E24ABE8E-9F98-60DA-7BF2-E8637ED2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99" b="100000" l="0" r="984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00" y="5422333"/>
              <a:ext cx="1050050" cy="968326"/>
            </a:xfrm>
            <a:prstGeom prst="rect">
              <a:avLst/>
            </a:prstGeom>
          </p:spPr>
        </p:pic>
        <p:pic>
          <p:nvPicPr>
            <p:cNvPr id="36" name="Picture 28">
              <a:extLst>
                <a:ext uri="{FF2B5EF4-FFF2-40B4-BE49-F238E27FC236}">
                  <a16:creationId xmlns="" xmlns:a16="http://schemas.microsoft.com/office/drawing/2014/main" id="{E24ABE8E-9F98-60DA-7BF2-E8637ED2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2062" r="98969">
                          <a14:foregroundMark x1="13918" y1="51579" x2="12371" y2="46316"/>
                          <a14:foregroundMark x1="82990" y1="54737" x2="87629" y2="46316"/>
                          <a14:foregroundMark x1="28351" y1="49474" x2="29897" y2="34737"/>
                          <a14:foregroundMark x1="28351" y1="28947" x2="58247" y2="263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1916" y="5320252"/>
              <a:ext cx="1129493" cy="1062822"/>
            </a:xfrm>
            <a:prstGeom prst="rect">
              <a:avLst/>
            </a:prstGeom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304" y="6217261"/>
            <a:ext cx="4865688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0" y="1248577"/>
            <a:ext cx="12120562" cy="485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6" y="620121"/>
            <a:ext cx="33464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90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สี่เหลี่ยมผืนผ้า: มุมมน 24">
            <a:extLst>
              <a:ext uri="{FF2B5EF4-FFF2-40B4-BE49-F238E27FC236}">
                <a16:creationId xmlns="" xmlns:a16="http://schemas.microsoft.com/office/drawing/2014/main" id="{D787856A-3FAA-C71A-C799-A05DFB2B9A6C}"/>
              </a:ext>
            </a:extLst>
          </p:cNvPr>
          <p:cNvSpPr/>
          <p:nvPr/>
        </p:nvSpPr>
        <p:spPr>
          <a:xfrm rot="2700000">
            <a:off x="3928667" y="3615594"/>
            <a:ext cx="389910" cy="389910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สี่เหลี่ยมผืนผ้า: มุมมน 23">
            <a:extLst>
              <a:ext uri="{FF2B5EF4-FFF2-40B4-BE49-F238E27FC236}">
                <a16:creationId xmlns="" xmlns:a16="http://schemas.microsoft.com/office/drawing/2014/main" id="{346C4C04-4218-B80C-245B-C977730FC2ED}"/>
              </a:ext>
            </a:extLst>
          </p:cNvPr>
          <p:cNvSpPr/>
          <p:nvPr/>
        </p:nvSpPr>
        <p:spPr>
          <a:xfrm rot="2700000">
            <a:off x="4806217" y="4138100"/>
            <a:ext cx="1161548" cy="1161548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สี่เหลี่ยมผืนผ้า: มุมมน 22">
            <a:extLst>
              <a:ext uri="{FF2B5EF4-FFF2-40B4-BE49-F238E27FC236}">
                <a16:creationId xmlns="" xmlns:a16="http://schemas.microsoft.com/office/drawing/2014/main" id="{CB19DB51-E941-96A6-C426-F957D0A9C46B}"/>
              </a:ext>
            </a:extLst>
          </p:cNvPr>
          <p:cNvSpPr/>
          <p:nvPr/>
        </p:nvSpPr>
        <p:spPr>
          <a:xfrm rot="2700000">
            <a:off x="2152284" y="5041811"/>
            <a:ext cx="1939095" cy="1939095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: มุมมน 21">
            <a:extLst>
              <a:ext uri="{FF2B5EF4-FFF2-40B4-BE49-F238E27FC236}">
                <a16:creationId xmlns="" xmlns:a16="http://schemas.microsoft.com/office/drawing/2014/main" id="{99828CC3-0993-FA69-F2C4-C747FF5389B8}"/>
              </a:ext>
            </a:extLst>
          </p:cNvPr>
          <p:cNvSpPr/>
          <p:nvPr/>
        </p:nvSpPr>
        <p:spPr>
          <a:xfrm rot="2700000">
            <a:off x="-2488721" y="-2519606"/>
            <a:ext cx="5039213" cy="5039213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สี่เหลี่ยมผืนผ้า: มุมมน 15">
            <a:extLst>
              <a:ext uri="{FF2B5EF4-FFF2-40B4-BE49-F238E27FC236}">
                <a16:creationId xmlns="" xmlns:a16="http://schemas.microsoft.com/office/drawing/2014/main" id="{02D63A0F-47E5-1F92-8A31-455C4671FA4A}"/>
              </a:ext>
            </a:extLst>
          </p:cNvPr>
          <p:cNvSpPr/>
          <p:nvPr/>
        </p:nvSpPr>
        <p:spPr>
          <a:xfrm rot="2700000">
            <a:off x="8062262" y="611161"/>
            <a:ext cx="5672290" cy="5672290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: มุมมน 3">
            <a:extLst>
              <a:ext uri="{FF2B5EF4-FFF2-40B4-BE49-F238E27FC236}">
                <a16:creationId xmlns="" xmlns:a16="http://schemas.microsoft.com/office/drawing/2014/main" id="{97E77942-23AC-3474-E139-3CB0C56EFAE8}"/>
              </a:ext>
            </a:extLst>
          </p:cNvPr>
          <p:cNvSpPr/>
          <p:nvPr/>
        </p:nvSpPr>
        <p:spPr>
          <a:xfrm rot="2700000">
            <a:off x="11163974" y="5797768"/>
            <a:ext cx="1375564" cy="1375564"/>
          </a:xfrm>
          <a:prstGeom prst="roundRect">
            <a:avLst/>
          </a:prstGeom>
          <a:solidFill>
            <a:srgbClr val="F1B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="" xmlns:a16="http://schemas.microsoft.com/office/drawing/2014/main" id="{C828F3F7-290B-850E-09E2-891A66040CD5}"/>
              </a:ext>
            </a:extLst>
          </p:cNvPr>
          <p:cNvSpPr/>
          <p:nvPr/>
        </p:nvSpPr>
        <p:spPr>
          <a:xfrm rot="2700000">
            <a:off x="11509733" y="-682267"/>
            <a:ext cx="1364535" cy="1364535"/>
          </a:xfrm>
          <a:prstGeom prst="roundRect">
            <a:avLst>
              <a:gd name="adj" fmla="val 13391"/>
            </a:avLst>
          </a:prstGeom>
          <a:solidFill>
            <a:srgbClr val="91D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37">
            <a:extLst>
              <a:ext uri="{FF2B5EF4-FFF2-40B4-BE49-F238E27FC236}">
                <a16:creationId xmlns="" xmlns:a16="http://schemas.microsoft.com/office/drawing/2014/main" id="{7B3FC050-0E84-BCAD-E977-A0FCA26929CA}"/>
              </a:ext>
            </a:extLst>
          </p:cNvPr>
          <p:cNvSpPr txBox="1"/>
          <p:nvPr/>
        </p:nvSpPr>
        <p:spPr>
          <a:xfrm>
            <a:off x="11541530" y="6162384"/>
            <a:ext cx="534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07</a:t>
            </a:r>
            <a:endParaRPr lang="th-TH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1" name="กลุ่ม 10">
            <a:extLst>
              <a:ext uri="{FF2B5EF4-FFF2-40B4-BE49-F238E27FC236}">
                <a16:creationId xmlns="" xmlns:a16="http://schemas.microsoft.com/office/drawing/2014/main" id="{C2611902-6CC3-246A-F049-9BAF706E381D}"/>
              </a:ext>
            </a:extLst>
          </p:cNvPr>
          <p:cNvGrpSpPr/>
          <p:nvPr/>
        </p:nvGrpSpPr>
        <p:grpSpPr>
          <a:xfrm>
            <a:off x="0" y="6135644"/>
            <a:ext cx="6105109" cy="638237"/>
            <a:chOff x="18114" y="5977976"/>
            <a:chExt cx="6086995" cy="638237"/>
          </a:xfrm>
        </p:grpSpPr>
        <p:sp>
          <p:nvSpPr>
            <p:cNvPr id="12" name="สี่เหลี่ยมผืนผ้า: มุมมน 11">
              <a:extLst>
                <a:ext uri="{FF2B5EF4-FFF2-40B4-BE49-F238E27FC236}">
                  <a16:creationId xmlns="" xmlns:a16="http://schemas.microsoft.com/office/drawing/2014/main" id="{C2A803BE-9F7B-768C-CB7B-D59411A0C0E5}"/>
                </a:ext>
              </a:extLst>
            </p:cNvPr>
            <p:cNvSpPr/>
            <p:nvPr/>
          </p:nvSpPr>
          <p:spPr>
            <a:xfrm rot="2700000">
              <a:off x="5605667" y="6047860"/>
              <a:ext cx="499442" cy="499442"/>
            </a:xfrm>
            <a:prstGeom prst="roundRect">
              <a:avLst/>
            </a:prstGeom>
            <a:solidFill>
              <a:srgbClr val="F1B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สี่เหลี่ยมผืนผ้า 12">
              <a:extLst>
                <a:ext uri="{FF2B5EF4-FFF2-40B4-BE49-F238E27FC236}">
                  <a16:creationId xmlns="" xmlns:a16="http://schemas.microsoft.com/office/drawing/2014/main" id="{729D30E9-8E94-AF37-7F91-B7AB7E685491}"/>
                </a:ext>
              </a:extLst>
            </p:cNvPr>
            <p:cNvSpPr/>
            <p:nvPr/>
          </p:nvSpPr>
          <p:spPr>
            <a:xfrm>
              <a:off x="18114" y="5977976"/>
              <a:ext cx="5837274" cy="638237"/>
            </a:xfrm>
            <a:prstGeom prst="rect">
              <a:avLst/>
            </a:prstGeom>
            <a:solidFill>
              <a:srgbClr val="F1B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0" name="สี่เหลี่ยมผืนผ้า: มุมมน 19">
            <a:extLst>
              <a:ext uri="{FF2B5EF4-FFF2-40B4-BE49-F238E27FC236}">
                <a16:creationId xmlns="" xmlns:a16="http://schemas.microsoft.com/office/drawing/2014/main" id="{C10A7A87-866A-2CC1-C70B-B9CDBE50EE88}"/>
              </a:ext>
            </a:extLst>
          </p:cNvPr>
          <p:cNvSpPr/>
          <p:nvPr/>
        </p:nvSpPr>
        <p:spPr>
          <a:xfrm>
            <a:off x="4456426" y="644599"/>
            <a:ext cx="4682421" cy="640545"/>
          </a:xfrm>
          <a:prstGeom prst="roundRect">
            <a:avLst>
              <a:gd name="adj" fmla="val 20921"/>
            </a:avLst>
          </a:prstGeom>
          <a:solidFill>
            <a:srgbClr val="4AB9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สี่เหลี่ยมผืนผ้า: มุมมน 25">
            <a:extLst>
              <a:ext uri="{FF2B5EF4-FFF2-40B4-BE49-F238E27FC236}">
                <a16:creationId xmlns="" xmlns:a16="http://schemas.microsoft.com/office/drawing/2014/main" id="{43A03887-0C59-2492-ABA5-0B313846F829}"/>
              </a:ext>
            </a:extLst>
          </p:cNvPr>
          <p:cNvSpPr/>
          <p:nvPr/>
        </p:nvSpPr>
        <p:spPr>
          <a:xfrm rot="2700000">
            <a:off x="6487303" y="842980"/>
            <a:ext cx="620669" cy="620669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สี่เหลี่ยมผืนผ้า: มุมมน 27">
            <a:extLst>
              <a:ext uri="{FF2B5EF4-FFF2-40B4-BE49-F238E27FC236}">
                <a16:creationId xmlns="" xmlns:a16="http://schemas.microsoft.com/office/drawing/2014/main" id="{D7C1CE27-CEAB-29E0-4255-AFCD415DBDA8}"/>
              </a:ext>
            </a:extLst>
          </p:cNvPr>
          <p:cNvSpPr/>
          <p:nvPr/>
        </p:nvSpPr>
        <p:spPr>
          <a:xfrm rot="2700000">
            <a:off x="6914070" y="5747618"/>
            <a:ext cx="310172" cy="310172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กล่องข้อความ 79">
            <a:extLst>
              <a:ext uri="{FF2B5EF4-FFF2-40B4-BE49-F238E27FC236}">
                <a16:creationId xmlns="" xmlns:a16="http://schemas.microsoft.com/office/drawing/2014/main" id="{98CBC89A-9CE8-CC00-E54B-D2045A4DBCEB}"/>
              </a:ext>
            </a:extLst>
          </p:cNvPr>
          <p:cNvSpPr txBox="1"/>
          <p:nvPr/>
        </p:nvSpPr>
        <p:spPr>
          <a:xfrm>
            <a:off x="1071569" y="6289910"/>
            <a:ext cx="4762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โรงเรียนขุนหาญวิทยาสรรค์   องค์การบริหารส่วนจังหวัดศรีสะ</a:t>
            </a:r>
            <a:r>
              <a:rPr lang="th-TH" sz="2000" b="1" dirty="0" err="1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เกษ</a:t>
            </a:r>
            <a:endParaRPr lang="en-US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4" name="กลุ่ม 33"/>
          <p:cNvGrpSpPr/>
          <p:nvPr/>
        </p:nvGrpSpPr>
        <p:grpSpPr>
          <a:xfrm>
            <a:off x="249500" y="135728"/>
            <a:ext cx="2241909" cy="1070407"/>
            <a:chOff x="249500" y="5320252"/>
            <a:chExt cx="2241909" cy="1070407"/>
          </a:xfrm>
        </p:grpSpPr>
        <p:pic>
          <p:nvPicPr>
            <p:cNvPr id="35" name="Picture 28">
              <a:extLst>
                <a:ext uri="{FF2B5EF4-FFF2-40B4-BE49-F238E27FC236}">
                  <a16:creationId xmlns="" xmlns:a16="http://schemas.microsoft.com/office/drawing/2014/main" id="{E24ABE8E-9F98-60DA-7BF2-E8637ED2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99" b="100000" l="0" r="984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00" y="5422333"/>
              <a:ext cx="1050050" cy="968326"/>
            </a:xfrm>
            <a:prstGeom prst="rect">
              <a:avLst/>
            </a:prstGeom>
          </p:spPr>
        </p:pic>
        <p:pic>
          <p:nvPicPr>
            <p:cNvPr id="36" name="Picture 28">
              <a:extLst>
                <a:ext uri="{FF2B5EF4-FFF2-40B4-BE49-F238E27FC236}">
                  <a16:creationId xmlns="" xmlns:a16="http://schemas.microsoft.com/office/drawing/2014/main" id="{E24ABE8E-9F98-60DA-7BF2-E8637ED2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2062" r="98969">
                          <a14:foregroundMark x1="13918" y1="51579" x2="12371" y2="46316"/>
                          <a14:foregroundMark x1="82990" y1="54737" x2="87629" y2="46316"/>
                          <a14:foregroundMark x1="28351" y1="49474" x2="29897" y2="34737"/>
                          <a14:foregroundMark x1="28351" y1="28947" x2="58247" y2="263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1916" y="5320252"/>
              <a:ext cx="1129493" cy="1062822"/>
            </a:xfrm>
            <a:prstGeom prst="rect">
              <a:avLst/>
            </a:prstGeom>
          </p:spPr>
        </p:pic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80" y="1427541"/>
            <a:ext cx="12052300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606" y="600005"/>
            <a:ext cx="33464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245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สี่เหลี่ยมผืนผ้า: มุมมน 24">
            <a:extLst>
              <a:ext uri="{FF2B5EF4-FFF2-40B4-BE49-F238E27FC236}">
                <a16:creationId xmlns="" xmlns:a16="http://schemas.microsoft.com/office/drawing/2014/main" id="{D787856A-3FAA-C71A-C799-A05DFB2B9A6C}"/>
              </a:ext>
            </a:extLst>
          </p:cNvPr>
          <p:cNvSpPr/>
          <p:nvPr/>
        </p:nvSpPr>
        <p:spPr>
          <a:xfrm rot="2700000">
            <a:off x="3928667" y="3615594"/>
            <a:ext cx="389910" cy="389910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สี่เหลี่ยมผืนผ้า: มุมมน 23">
            <a:extLst>
              <a:ext uri="{FF2B5EF4-FFF2-40B4-BE49-F238E27FC236}">
                <a16:creationId xmlns="" xmlns:a16="http://schemas.microsoft.com/office/drawing/2014/main" id="{346C4C04-4218-B80C-245B-C977730FC2ED}"/>
              </a:ext>
            </a:extLst>
          </p:cNvPr>
          <p:cNvSpPr/>
          <p:nvPr/>
        </p:nvSpPr>
        <p:spPr>
          <a:xfrm rot="2700000">
            <a:off x="4806217" y="4138100"/>
            <a:ext cx="1161548" cy="1161548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สี่เหลี่ยมผืนผ้า: มุมมน 22">
            <a:extLst>
              <a:ext uri="{FF2B5EF4-FFF2-40B4-BE49-F238E27FC236}">
                <a16:creationId xmlns="" xmlns:a16="http://schemas.microsoft.com/office/drawing/2014/main" id="{CB19DB51-E941-96A6-C426-F957D0A9C46B}"/>
              </a:ext>
            </a:extLst>
          </p:cNvPr>
          <p:cNvSpPr/>
          <p:nvPr/>
        </p:nvSpPr>
        <p:spPr>
          <a:xfrm rot="2700000">
            <a:off x="2152284" y="5041811"/>
            <a:ext cx="1939095" cy="1939095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: มุมมน 21">
            <a:extLst>
              <a:ext uri="{FF2B5EF4-FFF2-40B4-BE49-F238E27FC236}">
                <a16:creationId xmlns="" xmlns:a16="http://schemas.microsoft.com/office/drawing/2014/main" id="{99828CC3-0993-FA69-F2C4-C747FF5389B8}"/>
              </a:ext>
            </a:extLst>
          </p:cNvPr>
          <p:cNvSpPr/>
          <p:nvPr/>
        </p:nvSpPr>
        <p:spPr>
          <a:xfrm rot="2700000">
            <a:off x="-2488721" y="-2519606"/>
            <a:ext cx="5039213" cy="5039213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สี่เหลี่ยมผืนผ้า: มุมมน 15">
            <a:extLst>
              <a:ext uri="{FF2B5EF4-FFF2-40B4-BE49-F238E27FC236}">
                <a16:creationId xmlns="" xmlns:a16="http://schemas.microsoft.com/office/drawing/2014/main" id="{02D63A0F-47E5-1F92-8A31-455C4671FA4A}"/>
              </a:ext>
            </a:extLst>
          </p:cNvPr>
          <p:cNvSpPr/>
          <p:nvPr/>
        </p:nvSpPr>
        <p:spPr>
          <a:xfrm rot="2700000">
            <a:off x="8062262" y="611161"/>
            <a:ext cx="5672290" cy="5672290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: มุมมน 3">
            <a:extLst>
              <a:ext uri="{FF2B5EF4-FFF2-40B4-BE49-F238E27FC236}">
                <a16:creationId xmlns="" xmlns:a16="http://schemas.microsoft.com/office/drawing/2014/main" id="{97E77942-23AC-3474-E139-3CB0C56EFAE8}"/>
              </a:ext>
            </a:extLst>
          </p:cNvPr>
          <p:cNvSpPr/>
          <p:nvPr/>
        </p:nvSpPr>
        <p:spPr>
          <a:xfrm rot="2700000">
            <a:off x="11163974" y="5797768"/>
            <a:ext cx="1375564" cy="1375564"/>
          </a:xfrm>
          <a:prstGeom prst="roundRect">
            <a:avLst/>
          </a:prstGeom>
          <a:solidFill>
            <a:srgbClr val="F1B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="" xmlns:a16="http://schemas.microsoft.com/office/drawing/2014/main" id="{C828F3F7-290B-850E-09E2-891A66040CD5}"/>
              </a:ext>
            </a:extLst>
          </p:cNvPr>
          <p:cNvSpPr/>
          <p:nvPr/>
        </p:nvSpPr>
        <p:spPr>
          <a:xfrm rot="2700000">
            <a:off x="11509733" y="-682267"/>
            <a:ext cx="1364535" cy="1364535"/>
          </a:xfrm>
          <a:prstGeom prst="roundRect">
            <a:avLst>
              <a:gd name="adj" fmla="val 13391"/>
            </a:avLst>
          </a:prstGeom>
          <a:solidFill>
            <a:srgbClr val="91D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37">
            <a:extLst>
              <a:ext uri="{FF2B5EF4-FFF2-40B4-BE49-F238E27FC236}">
                <a16:creationId xmlns="" xmlns:a16="http://schemas.microsoft.com/office/drawing/2014/main" id="{7B3FC050-0E84-BCAD-E977-A0FCA26929CA}"/>
              </a:ext>
            </a:extLst>
          </p:cNvPr>
          <p:cNvSpPr txBox="1"/>
          <p:nvPr/>
        </p:nvSpPr>
        <p:spPr>
          <a:xfrm>
            <a:off x="11541530" y="6162384"/>
            <a:ext cx="534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08</a:t>
            </a:r>
            <a:endParaRPr lang="th-TH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1" name="กลุ่ม 10">
            <a:extLst>
              <a:ext uri="{FF2B5EF4-FFF2-40B4-BE49-F238E27FC236}">
                <a16:creationId xmlns="" xmlns:a16="http://schemas.microsoft.com/office/drawing/2014/main" id="{C2611902-6CC3-246A-F049-9BAF706E381D}"/>
              </a:ext>
            </a:extLst>
          </p:cNvPr>
          <p:cNvGrpSpPr/>
          <p:nvPr/>
        </p:nvGrpSpPr>
        <p:grpSpPr>
          <a:xfrm>
            <a:off x="0" y="6135644"/>
            <a:ext cx="6105109" cy="638237"/>
            <a:chOff x="18114" y="5977976"/>
            <a:chExt cx="6086995" cy="638237"/>
          </a:xfrm>
        </p:grpSpPr>
        <p:sp>
          <p:nvSpPr>
            <p:cNvPr id="12" name="สี่เหลี่ยมผืนผ้า: มุมมน 11">
              <a:extLst>
                <a:ext uri="{FF2B5EF4-FFF2-40B4-BE49-F238E27FC236}">
                  <a16:creationId xmlns="" xmlns:a16="http://schemas.microsoft.com/office/drawing/2014/main" id="{C2A803BE-9F7B-768C-CB7B-D59411A0C0E5}"/>
                </a:ext>
              </a:extLst>
            </p:cNvPr>
            <p:cNvSpPr/>
            <p:nvPr/>
          </p:nvSpPr>
          <p:spPr>
            <a:xfrm rot="2700000">
              <a:off x="5605667" y="6047860"/>
              <a:ext cx="499442" cy="499442"/>
            </a:xfrm>
            <a:prstGeom prst="roundRect">
              <a:avLst/>
            </a:prstGeom>
            <a:solidFill>
              <a:srgbClr val="F1B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สี่เหลี่ยมผืนผ้า 12">
              <a:extLst>
                <a:ext uri="{FF2B5EF4-FFF2-40B4-BE49-F238E27FC236}">
                  <a16:creationId xmlns="" xmlns:a16="http://schemas.microsoft.com/office/drawing/2014/main" id="{729D30E9-8E94-AF37-7F91-B7AB7E685491}"/>
                </a:ext>
              </a:extLst>
            </p:cNvPr>
            <p:cNvSpPr/>
            <p:nvPr/>
          </p:nvSpPr>
          <p:spPr>
            <a:xfrm>
              <a:off x="18114" y="5977976"/>
              <a:ext cx="5837274" cy="638237"/>
            </a:xfrm>
            <a:prstGeom prst="rect">
              <a:avLst/>
            </a:prstGeom>
            <a:solidFill>
              <a:srgbClr val="F1B9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0" name="สี่เหลี่ยมผืนผ้า: มุมมน 19">
            <a:extLst>
              <a:ext uri="{FF2B5EF4-FFF2-40B4-BE49-F238E27FC236}">
                <a16:creationId xmlns="" xmlns:a16="http://schemas.microsoft.com/office/drawing/2014/main" id="{C10A7A87-866A-2CC1-C70B-B9CDBE50EE88}"/>
              </a:ext>
            </a:extLst>
          </p:cNvPr>
          <p:cNvSpPr/>
          <p:nvPr/>
        </p:nvSpPr>
        <p:spPr>
          <a:xfrm>
            <a:off x="4399331" y="644600"/>
            <a:ext cx="4682421" cy="640545"/>
          </a:xfrm>
          <a:prstGeom prst="roundRect">
            <a:avLst>
              <a:gd name="adj" fmla="val 20921"/>
            </a:avLst>
          </a:prstGeom>
          <a:solidFill>
            <a:srgbClr val="4AB9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สี่เหลี่ยมผืนผ้า: มุมมน 25">
            <a:extLst>
              <a:ext uri="{FF2B5EF4-FFF2-40B4-BE49-F238E27FC236}">
                <a16:creationId xmlns="" xmlns:a16="http://schemas.microsoft.com/office/drawing/2014/main" id="{43A03887-0C59-2492-ABA5-0B313846F829}"/>
              </a:ext>
            </a:extLst>
          </p:cNvPr>
          <p:cNvSpPr/>
          <p:nvPr/>
        </p:nvSpPr>
        <p:spPr>
          <a:xfrm rot="2700000">
            <a:off x="6487303" y="842980"/>
            <a:ext cx="620669" cy="620669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สี่เหลี่ยมผืนผ้า: มุมมน 27">
            <a:extLst>
              <a:ext uri="{FF2B5EF4-FFF2-40B4-BE49-F238E27FC236}">
                <a16:creationId xmlns="" xmlns:a16="http://schemas.microsoft.com/office/drawing/2014/main" id="{D7C1CE27-CEAB-29E0-4255-AFCD415DBDA8}"/>
              </a:ext>
            </a:extLst>
          </p:cNvPr>
          <p:cNvSpPr/>
          <p:nvPr/>
        </p:nvSpPr>
        <p:spPr>
          <a:xfrm rot="2700000">
            <a:off x="6914070" y="5747618"/>
            <a:ext cx="310172" cy="310172"/>
          </a:xfrm>
          <a:prstGeom prst="roundRect">
            <a:avLst/>
          </a:prstGeom>
          <a:solidFill>
            <a:srgbClr val="91D2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กล่องข้อความ 79">
            <a:extLst>
              <a:ext uri="{FF2B5EF4-FFF2-40B4-BE49-F238E27FC236}">
                <a16:creationId xmlns="" xmlns:a16="http://schemas.microsoft.com/office/drawing/2014/main" id="{98CBC89A-9CE8-CC00-E54B-D2045A4DBCEB}"/>
              </a:ext>
            </a:extLst>
          </p:cNvPr>
          <p:cNvSpPr txBox="1"/>
          <p:nvPr/>
        </p:nvSpPr>
        <p:spPr>
          <a:xfrm>
            <a:off x="1071569" y="6289910"/>
            <a:ext cx="4762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โรงเรียนขุนหาญวิทยาสรรค์   องค์การบริหารส่วนจังหวัดศรีสะ</a:t>
            </a:r>
            <a:r>
              <a:rPr lang="th-TH" sz="2000" b="1" dirty="0" err="1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เกษ</a:t>
            </a:r>
            <a:endParaRPr lang="en-US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4" name="กลุ่ม 33"/>
          <p:cNvGrpSpPr/>
          <p:nvPr/>
        </p:nvGrpSpPr>
        <p:grpSpPr>
          <a:xfrm>
            <a:off x="249500" y="135728"/>
            <a:ext cx="2241909" cy="1070407"/>
            <a:chOff x="249500" y="5320252"/>
            <a:chExt cx="2241909" cy="1070407"/>
          </a:xfrm>
        </p:grpSpPr>
        <p:pic>
          <p:nvPicPr>
            <p:cNvPr id="35" name="Picture 28">
              <a:extLst>
                <a:ext uri="{FF2B5EF4-FFF2-40B4-BE49-F238E27FC236}">
                  <a16:creationId xmlns="" xmlns:a16="http://schemas.microsoft.com/office/drawing/2014/main" id="{E24ABE8E-9F98-60DA-7BF2-E8637ED2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99" b="100000" l="0" r="984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500" y="5422333"/>
              <a:ext cx="1050050" cy="968326"/>
            </a:xfrm>
            <a:prstGeom prst="rect">
              <a:avLst/>
            </a:prstGeom>
          </p:spPr>
        </p:pic>
        <p:pic>
          <p:nvPicPr>
            <p:cNvPr id="36" name="Picture 28">
              <a:extLst>
                <a:ext uri="{FF2B5EF4-FFF2-40B4-BE49-F238E27FC236}">
                  <a16:creationId xmlns="" xmlns:a16="http://schemas.microsoft.com/office/drawing/2014/main" id="{E24ABE8E-9F98-60DA-7BF2-E8637ED2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2062" r="98969">
                          <a14:foregroundMark x1="13918" y1="51579" x2="12371" y2="46316"/>
                          <a14:foregroundMark x1="82990" y1="54737" x2="87629" y2="46316"/>
                          <a14:foregroundMark x1="28351" y1="49474" x2="29897" y2="34737"/>
                          <a14:foregroundMark x1="28351" y1="28947" x2="58247" y2="263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1916" y="5320252"/>
              <a:ext cx="1129493" cy="1062822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5" y="1305759"/>
            <a:ext cx="12303125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991" y="628581"/>
            <a:ext cx="2706688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629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3011</TotalTime>
  <Words>65</Words>
  <Application>Microsoft Office PowerPoint</Application>
  <PresentationFormat>Custom</PresentationFormat>
  <Paragraphs>19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Angsana New</vt:lpstr>
      <vt:lpstr>Cordia New</vt:lpstr>
      <vt:lpstr>Calibri</vt:lpstr>
      <vt:lpstr>TH SarabunPSK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Sumet Ratprachum</dc:creator>
  <cp:lastModifiedBy>acer</cp:lastModifiedBy>
  <cp:revision>498</cp:revision>
  <cp:lastPrinted>2020-04-13T15:51:32Z</cp:lastPrinted>
  <dcterms:created xsi:type="dcterms:W3CDTF">2019-11-10T02:56:05Z</dcterms:created>
  <dcterms:modified xsi:type="dcterms:W3CDTF">2024-07-09T03:26:10Z</dcterms:modified>
</cp:coreProperties>
</file>